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LONA BLOKA" initials="I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78804" autoAdjust="0"/>
  </p:normalViewPr>
  <p:slideViewPr>
    <p:cSldViewPr>
      <p:cViewPr varScale="1">
        <p:scale>
          <a:sx n="90" d="100"/>
          <a:sy n="90" d="100"/>
        </p:scale>
        <p:origin x="22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2316" y="3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7A3E9-5F08-487D-9050-AD0A11EB3FF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C27A913-B91C-461C-914B-275EB51BC19C}">
      <dgm:prSet phldrT="[Teksts]" phldr="1"/>
      <dgm:spPr>
        <a:noFill/>
        <a:ln>
          <a:noFill/>
        </a:ln>
      </dgm:spPr>
      <dgm:t>
        <a:bodyPr/>
        <a:lstStyle/>
        <a:p>
          <a:endParaRPr lang="lv-LV" dirty="0"/>
        </a:p>
      </dgm:t>
    </dgm:pt>
    <dgm:pt modelId="{603E0581-7A7A-4B9C-8208-7791F1F5E85C}" type="parTrans" cxnId="{29AA8624-335C-49FA-94B9-3482DD2289AE}">
      <dgm:prSet/>
      <dgm:spPr/>
      <dgm:t>
        <a:bodyPr/>
        <a:lstStyle/>
        <a:p>
          <a:endParaRPr lang="lv-LV"/>
        </a:p>
      </dgm:t>
    </dgm:pt>
    <dgm:pt modelId="{5B0850C7-B69D-4AC5-8AC7-D02CFD6878D2}" type="sibTrans" cxnId="{29AA8624-335C-49FA-94B9-3482DD2289AE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lv-LV"/>
        </a:p>
      </dgm:t>
    </dgm:pt>
    <dgm:pt modelId="{E8D0A907-12CF-4405-9DE0-9A8313DFED29}">
      <dgm:prSet phldrT="[Teksts]" phldr="1"/>
      <dgm:spPr>
        <a:noFill/>
        <a:ln>
          <a:noFill/>
        </a:ln>
      </dgm:spPr>
      <dgm:t>
        <a:bodyPr/>
        <a:lstStyle/>
        <a:p>
          <a:endParaRPr lang="lv-LV"/>
        </a:p>
      </dgm:t>
    </dgm:pt>
    <dgm:pt modelId="{3BDB678C-10ED-42B1-B609-BDFBD070A83D}" type="parTrans" cxnId="{6605B8FF-E805-486B-B149-0E1848777688}">
      <dgm:prSet/>
      <dgm:spPr/>
      <dgm:t>
        <a:bodyPr/>
        <a:lstStyle/>
        <a:p>
          <a:endParaRPr lang="lv-LV"/>
        </a:p>
      </dgm:t>
    </dgm:pt>
    <dgm:pt modelId="{3BA5C806-AC25-42AC-AF3E-648556EAF6CD}" type="sibTrans" cxnId="{6605B8FF-E805-486B-B149-0E1848777688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lv-LV"/>
        </a:p>
      </dgm:t>
    </dgm:pt>
    <dgm:pt modelId="{DCAA4FD0-CF62-4CBE-848E-0FC2C10E626B}">
      <dgm:prSet phldrT="[Teksts]" phldr="1"/>
      <dgm:spPr>
        <a:noFill/>
        <a:ln>
          <a:noFill/>
        </a:ln>
      </dgm:spPr>
      <dgm:t>
        <a:bodyPr/>
        <a:lstStyle/>
        <a:p>
          <a:endParaRPr lang="lv-LV" dirty="0"/>
        </a:p>
      </dgm:t>
    </dgm:pt>
    <dgm:pt modelId="{F3229B7F-11C1-4787-BDB1-EBB9D1CA3A5D}" type="parTrans" cxnId="{50E28D5B-D72B-44F7-B2E8-6D9AF99A4F1F}">
      <dgm:prSet/>
      <dgm:spPr/>
      <dgm:t>
        <a:bodyPr/>
        <a:lstStyle/>
        <a:p>
          <a:endParaRPr lang="lv-LV"/>
        </a:p>
      </dgm:t>
    </dgm:pt>
    <dgm:pt modelId="{C432C9DE-7929-49D3-B6DF-1E7770C31308}" type="sibTrans" cxnId="{50E28D5B-D72B-44F7-B2E8-6D9AF99A4F1F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lv-LV"/>
        </a:p>
      </dgm:t>
    </dgm:pt>
    <dgm:pt modelId="{41E09095-572E-4253-98C8-4598C2F14360}">
      <dgm:prSet phldrT="[Teksts]"/>
      <dgm:spPr>
        <a:noFill/>
        <a:ln>
          <a:noFill/>
        </a:ln>
      </dgm:spPr>
      <dgm:t>
        <a:bodyPr/>
        <a:lstStyle/>
        <a:p>
          <a:r>
            <a:rPr lang="lv-LV" dirty="0"/>
            <a:t> </a:t>
          </a:r>
        </a:p>
      </dgm:t>
    </dgm:pt>
    <dgm:pt modelId="{44F452F3-4085-462D-9964-795D5A4CF100}" type="parTrans" cxnId="{96727580-019D-4CEB-9190-EEB6FED65445}">
      <dgm:prSet/>
      <dgm:spPr/>
      <dgm:t>
        <a:bodyPr/>
        <a:lstStyle/>
        <a:p>
          <a:endParaRPr lang="lv-LV"/>
        </a:p>
      </dgm:t>
    </dgm:pt>
    <dgm:pt modelId="{43469DB7-EFE8-45E2-9723-AC9122307A60}" type="sibTrans" cxnId="{96727580-019D-4CEB-9190-EEB6FED65445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lv-LV"/>
        </a:p>
      </dgm:t>
    </dgm:pt>
    <dgm:pt modelId="{53A17BC6-3B39-4DB3-931B-DA9B941F1161}">
      <dgm:prSet phldrT="[Teksts]"/>
      <dgm:spPr>
        <a:noFill/>
        <a:ln>
          <a:noFill/>
        </a:ln>
      </dgm:spPr>
      <dgm:t>
        <a:bodyPr/>
        <a:lstStyle/>
        <a:p>
          <a:r>
            <a:rPr lang="lv-LV" dirty="0"/>
            <a:t> </a:t>
          </a:r>
        </a:p>
      </dgm:t>
    </dgm:pt>
    <dgm:pt modelId="{269A35A4-0FBF-44A8-B849-56249B9BC683}" type="parTrans" cxnId="{983F99A5-13FE-4DD9-9193-2323460C499C}">
      <dgm:prSet/>
      <dgm:spPr/>
      <dgm:t>
        <a:bodyPr/>
        <a:lstStyle/>
        <a:p>
          <a:endParaRPr lang="lv-LV"/>
        </a:p>
      </dgm:t>
    </dgm:pt>
    <dgm:pt modelId="{5CB88C30-8FB6-4718-B4C2-06E516EAF652}" type="sibTrans" cxnId="{983F99A5-13FE-4DD9-9193-2323460C499C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lv-LV"/>
        </a:p>
      </dgm:t>
    </dgm:pt>
    <dgm:pt modelId="{6C28FDF8-0D48-4036-8990-278D90DF7E3F}" type="pres">
      <dgm:prSet presAssocID="{F017A3E9-5F08-487D-9050-AD0A11EB3FF1}" presName="cycle" presStyleCnt="0">
        <dgm:presLayoutVars>
          <dgm:dir/>
          <dgm:resizeHandles val="exact"/>
        </dgm:presLayoutVars>
      </dgm:prSet>
      <dgm:spPr/>
    </dgm:pt>
    <dgm:pt modelId="{6083E8B8-E496-45BA-8635-6E986EFD09EB}" type="pres">
      <dgm:prSet presAssocID="{2C27A913-B91C-461C-914B-275EB51BC19C}" presName="node" presStyleLbl="node1" presStyleIdx="0" presStyleCnt="5">
        <dgm:presLayoutVars>
          <dgm:bulletEnabled val="1"/>
        </dgm:presLayoutVars>
      </dgm:prSet>
      <dgm:spPr/>
    </dgm:pt>
    <dgm:pt modelId="{F71B7456-3B2E-47FF-8E5D-2E30A1F70029}" type="pres">
      <dgm:prSet presAssocID="{5B0850C7-B69D-4AC5-8AC7-D02CFD6878D2}" presName="sibTrans" presStyleLbl="sibTrans2D1" presStyleIdx="0" presStyleCnt="5"/>
      <dgm:spPr/>
    </dgm:pt>
    <dgm:pt modelId="{3F03968B-F35D-48CE-BC14-0EB7B9F060BC}" type="pres">
      <dgm:prSet presAssocID="{5B0850C7-B69D-4AC5-8AC7-D02CFD6878D2}" presName="connectorText" presStyleLbl="sibTrans2D1" presStyleIdx="0" presStyleCnt="5"/>
      <dgm:spPr/>
    </dgm:pt>
    <dgm:pt modelId="{37A84B4D-A31A-4DF1-BE51-0FF930721DE9}" type="pres">
      <dgm:prSet presAssocID="{E8D0A907-12CF-4405-9DE0-9A8313DFED29}" presName="node" presStyleLbl="node1" presStyleIdx="1" presStyleCnt="5">
        <dgm:presLayoutVars>
          <dgm:bulletEnabled val="1"/>
        </dgm:presLayoutVars>
      </dgm:prSet>
      <dgm:spPr/>
    </dgm:pt>
    <dgm:pt modelId="{0E3C4B69-A05F-413E-A540-08637DFE9EF9}" type="pres">
      <dgm:prSet presAssocID="{3BA5C806-AC25-42AC-AF3E-648556EAF6CD}" presName="sibTrans" presStyleLbl="sibTrans2D1" presStyleIdx="1" presStyleCnt="5"/>
      <dgm:spPr/>
    </dgm:pt>
    <dgm:pt modelId="{5C8D6363-E101-4DA1-BF6F-3E0C750163AF}" type="pres">
      <dgm:prSet presAssocID="{3BA5C806-AC25-42AC-AF3E-648556EAF6CD}" presName="connectorText" presStyleLbl="sibTrans2D1" presStyleIdx="1" presStyleCnt="5"/>
      <dgm:spPr/>
    </dgm:pt>
    <dgm:pt modelId="{D0AC4697-7C17-43B4-A38D-07BBBE54DED7}" type="pres">
      <dgm:prSet presAssocID="{DCAA4FD0-CF62-4CBE-848E-0FC2C10E626B}" presName="node" presStyleLbl="node1" presStyleIdx="2" presStyleCnt="5">
        <dgm:presLayoutVars>
          <dgm:bulletEnabled val="1"/>
        </dgm:presLayoutVars>
      </dgm:prSet>
      <dgm:spPr/>
    </dgm:pt>
    <dgm:pt modelId="{EB1DFCC2-3BDB-4AD4-A6A5-7B435CF2B50E}" type="pres">
      <dgm:prSet presAssocID="{C432C9DE-7929-49D3-B6DF-1E7770C31308}" presName="sibTrans" presStyleLbl="sibTrans2D1" presStyleIdx="2" presStyleCnt="5"/>
      <dgm:spPr/>
    </dgm:pt>
    <dgm:pt modelId="{676B94DC-506E-48DD-8DA2-C3187BE595E2}" type="pres">
      <dgm:prSet presAssocID="{C432C9DE-7929-49D3-B6DF-1E7770C31308}" presName="connectorText" presStyleLbl="sibTrans2D1" presStyleIdx="2" presStyleCnt="5"/>
      <dgm:spPr/>
    </dgm:pt>
    <dgm:pt modelId="{03B3C37A-BEED-4D9E-B176-C4EF082FA06A}" type="pres">
      <dgm:prSet presAssocID="{41E09095-572E-4253-98C8-4598C2F14360}" presName="node" presStyleLbl="node1" presStyleIdx="3" presStyleCnt="5">
        <dgm:presLayoutVars>
          <dgm:bulletEnabled val="1"/>
        </dgm:presLayoutVars>
      </dgm:prSet>
      <dgm:spPr/>
    </dgm:pt>
    <dgm:pt modelId="{B1400E7A-CACA-4E64-B368-A3209CEBE9B4}" type="pres">
      <dgm:prSet presAssocID="{43469DB7-EFE8-45E2-9723-AC9122307A60}" presName="sibTrans" presStyleLbl="sibTrans2D1" presStyleIdx="3" presStyleCnt="5"/>
      <dgm:spPr/>
    </dgm:pt>
    <dgm:pt modelId="{74B8AAEF-8473-441D-87E6-0582034EB966}" type="pres">
      <dgm:prSet presAssocID="{43469DB7-EFE8-45E2-9723-AC9122307A60}" presName="connectorText" presStyleLbl="sibTrans2D1" presStyleIdx="3" presStyleCnt="5"/>
      <dgm:spPr/>
    </dgm:pt>
    <dgm:pt modelId="{69E3E3E7-7070-4E86-A2F4-E62FCC476F1B}" type="pres">
      <dgm:prSet presAssocID="{53A17BC6-3B39-4DB3-931B-DA9B941F1161}" presName="node" presStyleLbl="node1" presStyleIdx="4" presStyleCnt="5">
        <dgm:presLayoutVars>
          <dgm:bulletEnabled val="1"/>
        </dgm:presLayoutVars>
      </dgm:prSet>
      <dgm:spPr/>
    </dgm:pt>
    <dgm:pt modelId="{4B7DB84A-720D-4D1B-95B9-9664CBF897DC}" type="pres">
      <dgm:prSet presAssocID="{5CB88C30-8FB6-4718-B4C2-06E516EAF652}" presName="sibTrans" presStyleLbl="sibTrans2D1" presStyleIdx="4" presStyleCnt="5"/>
      <dgm:spPr/>
    </dgm:pt>
    <dgm:pt modelId="{B78B5F19-2C41-4982-A84E-C15489A47793}" type="pres">
      <dgm:prSet presAssocID="{5CB88C30-8FB6-4718-B4C2-06E516EAF652}" presName="connectorText" presStyleLbl="sibTrans2D1" presStyleIdx="4" presStyleCnt="5"/>
      <dgm:spPr/>
    </dgm:pt>
  </dgm:ptLst>
  <dgm:cxnLst>
    <dgm:cxn modelId="{8117BD08-DACA-4DF3-950F-D28FAB886ACC}" type="presOf" srcId="{5B0850C7-B69D-4AC5-8AC7-D02CFD6878D2}" destId="{F71B7456-3B2E-47FF-8E5D-2E30A1F70029}" srcOrd="0" destOrd="0" presId="urn:microsoft.com/office/officeart/2005/8/layout/cycle2"/>
    <dgm:cxn modelId="{C9692312-FBCF-42AD-8999-947D6B3CA9D2}" type="presOf" srcId="{5CB88C30-8FB6-4718-B4C2-06E516EAF652}" destId="{4B7DB84A-720D-4D1B-95B9-9664CBF897DC}" srcOrd="0" destOrd="0" presId="urn:microsoft.com/office/officeart/2005/8/layout/cycle2"/>
    <dgm:cxn modelId="{29AA8624-335C-49FA-94B9-3482DD2289AE}" srcId="{F017A3E9-5F08-487D-9050-AD0A11EB3FF1}" destId="{2C27A913-B91C-461C-914B-275EB51BC19C}" srcOrd="0" destOrd="0" parTransId="{603E0581-7A7A-4B9C-8208-7791F1F5E85C}" sibTransId="{5B0850C7-B69D-4AC5-8AC7-D02CFD6878D2}"/>
    <dgm:cxn modelId="{0072A62A-0587-4FCF-968E-324D610D9D05}" type="presOf" srcId="{3BA5C806-AC25-42AC-AF3E-648556EAF6CD}" destId="{5C8D6363-E101-4DA1-BF6F-3E0C750163AF}" srcOrd="1" destOrd="0" presId="urn:microsoft.com/office/officeart/2005/8/layout/cycle2"/>
    <dgm:cxn modelId="{13803A3A-0731-4F82-A27E-676BFC2C377E}" type="presOf" srcId="{C432C9DE-7929-49D3-B6DF-1E7770C31308}" destId="{676B94DC-506E-48DD-8DA2-C3187BE595E2}" srcOrd="1" destOrd="0" presId="urn:microsoft.com/office/officeart/2005/8/layout/cycle2"/>
    <dgm:cxn modelId="{50E28D5B-D72B-44F7-B2E8-6D9AF99A4F1F}" srcId="{F017A3E9-5F08-487D-9050-AD0A11EB3FF1}" destId="{DCAA4FD0-CF62-4CBE-848E-0FC2C10E626B}" srcOrd="2" destOrd="0" parTransId="{F3229B7F-11C1-4787-BDB1-EBB9D1CA3A5D}" sibTransId="{C432C9DE-7929-49D3-B6DF-1E7770C31308}"/>
    <dgm:cxn modelId="{451BC85E-C8F9-4EAC-8F14-30C046B307CB}" type="presOf" srcId="{43469DB7-EFE8-45E2-9723-AC9122307A60}" destId="{74B8AAEF-8473-441D-87E6-0582034EB966}" srcOrd="1" destOrd="0" presId="urn:microsoft.com/office/officeart/2005/8/layout/cycle2"/>
    <dgm:cxn modelId="{DFDA9A4E-B53E-48B5-A600-681877FDB95F}" type="presOf" srcId="{C432C9DE-7929-49D3-B6DF-1E7770C31308}" destId="{EB1DFCC2-3BDB-4AD4-A6A5-7B435CF2B50E}" srcOrd="0" destOrd="0" presId="urn:microsoft.com/office/officeart/2005/8/layout/cycle2"/>
    <dgm:cxn modelId="{99A3987C-7742-482C-9FF4-7070143B74F5}" type="presOf" srcId="{3BA5C806-AC25-42AC-AF3E-648556EAF6CD}" destId="{0E3C4B69-A05F-413E-A540-08637DFE9EF9}" srcOrd="0" destOrd="0" presId="urn:microsoft.com/office/officeart/2005/8/layout/cycle2"/>
    <dgm:cxn modelId="{96727580-019D-4CEB-9190-EEB6FED65445}" srcId="{F017A3E9-5F08-487D-9050-AD0A11EB3FF1}" destId="{41E09095-572E-4253-98C8-4598C2F14360}" srcOrd="3" destOrd="0" parTransId="{44F452F3-4085-462D-9964-795D5A4CF100}" sibTransId="{43469DB7-EFE8-45E2-9723-AC9122307A60}"/>
    <dgm:cxn modelId="{25BEB483-4919-4C69-BFCF-83F32763C0BC}" type="presOf" srcId="{5B0850C7-B69D-4AC5-8AC7-D02CFD6878D2}" destId="{3F03968B-F35D-48CE-BC14-0EB7B9F060BC}" srcOrd="1" destOrd="0" presId="urn:microsoft.com/office/officeart/2005/8/layout/cycle2"/>
    <dgm:cxn modelId="{B707ED94-62D5-47B5-B6DA-F7BE6CC9DD61}" type="presOf" srcId="{E8D0A907-12CF-4405-9DE0-9A8313DFED29}" destId="{37A84B4D-A31A-4DF1-BE51-0FF930721DE9}" srcOrd="0" destOrd="0" presId="urn:microsoft.com/office/officeart/2005/8/layout/cycle2"/>
    <dgm:cxn modelId="{5391B896-DF90-48AC-926C-5B0179C9F69B}" type="presOf" srcId="{DCAA4FD0-CF62-4CBE-848E-0FC2C10E626B}" destId="{D0AC4697-7C17-43B4-A38D-07BBBE54DED7}" srcOrd="0" destOrd="0" presId="urn:microsoft.com/office/officeart/2005/8/layout/cycle2"/>
    <dgm:cxn modelId="{983F99A5-13FE-4DD9-9193-2323460C499C}" srcId="{F017A3E9-5F08-487D-9050-AD0A11EB3FF1}" destId="{53A17BC6-3B39-4DB3-931B-DA9B941F1161}" srcOrd="4" destOrd="0" parTransId="{269A35A4-0FBF-44A8-B849-56249B9BC683}" sibTransId="{5CB88C30-8FB6-4718-B4C2-06E516EAF652}"/>
    <dgm:cxn modelId="{B443E1B7-A662-4591-BCF5-818B224D47E4}" type="presOf" srcId="{2C27A913-B91C-461C-914B-275EB51BC19C}" destId="{6083E8B8-E496-45BA-8635-6E986EFD09EB}" srcOrd="0" destOrd="0" presId="urn:microsoft.com/office/officeart/2005/8/layout/cycle2"/>
    <dgm:cxn modelId="{CAE68DC7-4F0B-4A1A-8DA2-C07BFC36A000}" type="presOf" srcId="{F017A3E9-5F08-487D-9050-AD0A11EB3FF1}" destId="{6C28FDF8-0D48-4036-8990-278D90DF7E3F}" srcOrd="0" destOrd="0" presId="urn:microsoft.com/office/officeart/2005/8/layout/cycle2"/>
    <dgm:cxn modelId="{6F52E7C9-9720-4BE1-8ABE-F400A112C971}" type="presOf" srcId="{43469DB7-EFE8-45E2-9723-AC9122307A60}" destId="{B1400E7A-CACA-4E64-B368-A3209CEBE9B4}" srcOrd="0" destOrd="0" presId="urn:microsoft.com/office/officeart/2005/8/layout/cycle2"/>
    <dgm:cxn modelId="{FF96CEE7-84B4-412D-A251-63E0BA02FC4E}" type="presOf" srcId="{41E09095-572E-4253-98C8-4598C2F14360}" destId="{03B3C37A-BEED-4D9E-B176-C4EF082FA06A}" srcOrd="0" destOrd="0" presId="urn:microsoft.com/office/officeart/2005/8/layout/cycle2"/>
    <dgm:cxn modelId="{47C9D5F4-6CC3-43C8-99F5-D1A5C7BF7ED6}" type="presOf" srcId="{5CB88C30-8FB6-4718-B4C2-06E516EAF652}" destId="{B78B5F19-2C41-4982-A84E-C15489A47793}" srcOrd="1" destOrd="0" presId="urn:microsoft.com/office/officeart/2005/8/layout/cycle2"/>
    <dgm:cxn modelId="{333441F7-D21E-4AE8-B727-D280D33C88C3}" type="presOf" srcId="{53A17BC6-3B39-4DB3-931B-DA9B941F1161}" destId="{69E3E3E7-7070-4E86-A2F4-E62FCC476F1B}" srcOrd="0" destOrd="0" presId="urn:microsoft.com/office/officeart/2005/8/layout/cycle2"/>
    <dgm:cxn modelId="{6605B8FF-E805-486B-B149-0E1848777688}" srcId="{F017A3E9-5F08-487D-9050-AD0A11EB3FF1}" destId="{E8D0A907-12CF-4405-9DE0-9A8313DFED29}" srcOrd="1" destOrd="0" parTransId="{3BDB678C-10ED-42B1-B609-BDFBD070A83D}" sibTransId="{3BA5C806-AC25-42AC-AF3E-648556EAF6CD}"/>
    <dgm:cxn modelId="{88B5AED7-9EC5-4EBC-9F07-8C4797A316CC}" type="presParOf" srcId="{6C28FDF8-0D48-4036-8990-278D90DF7E3F}" destId="{6083E8B8-E496-45BA-8635-6E986EFD09EB}" srcOrd="0" destOrd="0" presId="urn:microsoft.com/office/officeart/2005/8/layout/cycle2"/>
    <dgm:cxn modelId="{4C677ECF-0427-4C52-BC91-CDEF1F04C671}" type="presParOf" srcId="{6C28FDF8-0D48-4036-8990-278D90DF7E3F}" destId="{F71B7456-3B2E-47FF-8E5D-2E30A1F70029}" srcOrd="1" destOrd="0" presId="urn:microsoft.com/office/officeart/2005/8/layout/cycle2"/>
    <dgm:cxn modelId="{9E714983-BAA7-413A-9F1F-B20561DDB069}" type="presParOf" srcId="{F71B7456-3B2E-47FF-8E5D-2E30A1F70029}" destId="{3F03968B-F35D-48CE-BC14-0EB7B9F060BC}" srcOrd="0" destOrd="0" presId="urn:microsoft.com/office/officeart/2005/8/layout/cycle2"/>
    <dgm:cxn modelId="{554EBBF5-EDEC-436D-BB63-437385F28366}" type="presParOf" srcId="{6C28FDF8-0D48-4036-8990-278D90DF7E3F}" destId="{37A84B4D-A31A-4DF1-BE51-0FF930721DE9}" srcOrd="2" destOrd="0" presId="urn:microsoft.com/office/officeart/2005/8/layout/cycle2"/>
    <dgm:cxn modelId="{B69A141D-A20B-40DE-9074-496CD6B51230}" type="presParOf" srcId="{6C28FDF8-0D48-4036-8990-278D90DF7E3F}" destId="{0E3C4B69-A05F-413E-A540-08637DFE9EF9}" srcOrd="3" destOrd="0" presId="urn:microsoft.com/office/officeart/2005/8/layout/cycle2"/>
    <dgm:cxn modelId="{F05A13D7-71E4-44F1-9B0F-485F1D9F9120}" type="presParOf" srcId="{0E3C4B69-A05F-413E-A540-08637DFE9EF9}" destId="{5C8D6363-E101-4DA1-BF6F-3E0C750163AF}" srcOrd="0" destOrd="0" presId="urn:microsoft.com/office/officeart/2005/8/layout/cycle2"/>
    <dgm:cxn modelId="{DCF8F9C1-E0F7-47D2-A4E0-AEA2BF2F417B}" type="presParOf" srcId="{6C28FDF8-0D48-4036-8990-278D90DF7E3F}" destId="{D0AC4697-7C17-43B4-A38D-07BBBE54DED7}" srcOrd="4" destOrd="0" presId="urn:microsoft.com/office/officeart/2005/8/layout/cycle2"/>
    <dgm:cxn modelId="{90C60E47-400B-494C-AA24-B3B0DB4CD35B}" type="presParOf" srcId="{6C28FDF8-0D48-4036-8990-278D90DF7E3F}" destId="{EB1DFCC2-3BDB-4AD4-A6A5-7B435CF2B50E}" srcOrd="5" destOrd="0" presId="urn:microsoft.com/office/officeart/2005/8/layout/cycle2"/>
    <dgm:cxn modelId="{60339AB7-9B2B-4BA8-9F9D-B7C462B4F698}" type="presParOf" srcId="{EB1DFCC2-3BDB-4AD4-A6A5-7B435CF2B50E}" destId="{676B94DC-506E-48DD-8DA2-C3187BE595E2}" srcOrd="0" destOrd="0" presId="urn:microsoft.com/office/officeart/2005/8/layout/cycle2"/>
    <dgm:cxn modelId="{F36253F9-0875-4182-A9DC-8093FABC4FE4}" type="presParOf" srcId="{6C28FDF8-0D48-4036-8990-278D90DF7E3F}" destId="{03B3C37A-BEED-4D9E-B176-C4EF082FA06A}" srcOrd="6" destOrd="0" presId="urn:microsoft.com/office/officeart/2005/8/layout/cycle2"/>
    <dgm:cxn modelId="{17322CBC-66B6-4F4C-8118-879386133096}" type="presParOf" srcId="{6C28FDF8-0D48-4036-8990-278D90DF7E3F}" destId="{B1400E7A-CACA-4E64-B368-A3209CEBE9B4}" srcOrd="7" destOrd="0" presId="urn:microsoft.com/office/officeart/2005/8/layout/cycle2"/>
    <dgm:cxn modelId="{E3137958-2148-4FE0-ABCF-F8476E954DFD}" type="presParOf" srcId="{B1400E7A-CACA-4E64-B368-A3209CEBE9B4}" destId="{74B8AAEF-8473-441D-87E6-0582034EB966}" srcOrd="0" destOrd="0" presId="urn:microsoft.com/office/officeart/2005/8/layout/cycle2"/>
    <dgm:cxn modelId="{F3321130-45CA-4C82-888E-A73C07BE503D}" type="presParOf" srcId="{6C28FDF8-0D48-4036-8990-278D90DF7E3F}" destId="{69E3E3E7-7070-4E86-A2F4-E62FCC476F1B}" srcOrd="8" destOrd="0" presId="urn:microsoft.com/office/officeart/2005/8/layout/cycle2"/>
    <dgm:cxn modelId="{4EF50B02-588E-485A-86E9-49278052F80D}" type="presParOf" srcId="{6C28FDF8-0D48-4036-8990-278D90DF7E3F}" destId="{4B7DB84A-720D-4D1B-95B9-9664CBF897DC}" srcOrd="9" destOrd="0" presId="urn:microsoft.com/office/officeart/2005/8/layout/cycle2"/>
    <dgm:cxn modelId="{0B582DC2-428F-436B-8562-78720454A644}" type="presParOf" srcId="{4B7DB84A-720D-4D1B-95B9-9664CBF897DC}" destId="{B78B5F19-2C41-4982-A84E-C15489A4779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3E8B8-E496-45BA-8635-6E986EFD09EB}">
      <dsp:nvSpPr>
        <dsp:cNvPr id="0" name=""/>
        <dsp:cNvSpPr/>
      </dsp:nvSpPr>
      <dsp:spPr>
        <a:xfrm>
          <a:off x="2434828" y="401"/>
          <a:ext cx="1226343" cy="1226343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900" kern="1200" dirty="0"/>
        </a:p>
      </dsp:txBody>
      <dsp:txXfrm>
        <a:off x="2614422" y="179995"/>
        <a:ext cx="867155" cy="867155"/>
      </dsp:txXfrm>
    </dsp:sp>
    <dsp:sp modelId="{F71B7456-3B2E-47FF-8E5D-2E30A1F70029}">
      <dsp:nvSpPr>
        <dsp:cNvPr id="0" name=""/>
        <dsp:cNvSpPr/>
      </dsp:nvSpPr>
      <dsp:spPr>
        <a:xfrm rot="2160000">
          <a:off x="3622675" y="942976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/>
        </a:p>
      </dsp:txBody>
      <dsp:txXfrm>
        <a:off x="3632045" y="996915"/>
        <a:ext cx="228964" cy="248335"/>
      </dsp:txXfrm>
    </dsp:sp>
    <dsp:sp modelId="{37A84B4D-A31A-4DF1-BE51-0FF930721DE9}">
      <dsp:nvSpPr>
        <dsp:cNvPr id="0" name=""/>
        <dsp:cNvSpPr/>
      </dsp:nvSpPr>
      <dsp:spPr>
        <a:xfrm>
          <a:off x="3926250" y="1083982"/>
          <a:ext cx="1226343" cy="1226343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900" kern="1200"/>
        </a:p>
      </dsp:txBody>
      <dsp:txXfrm>
        <a:off x="4105844" y="1263576"/>
        <a:ext cx="867155" cy="867155"/>
      </dsp:txXfrm>
    </dsp:sp>
    <dsp:sp modelId="{0E3C4B69-A05F-413E-A540-08637DFE9EF9}">
      <dsp:nvSpPr>
        <dsp:cNvPr id="0" name=""/>
        <dsp:cNvSpPr/>
      </dsp:nvSpPr>
      <dsp:spPr>
        <a:xfrm rot="6480000">
          <a:off x="4093900" y="235804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/>
        </a:p>
      </dsp:txBody>
      <dsp:txXfrm rot="10800000">
        <a:off x="4158126" y="2394156"/>
        <a:ext cx="228964" cy="248335"/>
      </dsp:txXfrm>
    </dsp:sp>
    <dsp:sp modelId="{D0AC4697-7C17-43B4-A38D-07BBBE54DED7}">
      <dsp:nvSpPr>
        <dsp:cNvPr id="0" name=""/>
        <dsp:cNvSpPr/>
      </dsp:nvSpPr>
      <dsp:spPr>
        <a:xfrm>
          <a:off x="3356577" y="2837255"/>
          <a:ext cx="1226343" cy="1226343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900" kern="1200" dirty="0"/>
        </a:p>
      </dsp:txBody>
      <dsp:txXfrm>
        <a:off x="3536171" y="3016849"/>
        <a:ext cx="867155" cy="867155"/>
      </dsp:txXfrm>
    </dsp:sp>
    <dsp:sp modelId="{EB1DFCC2-3BDB-4AD4-A6A5-7B435CF2B50E}">
      <dsp:nvSpPr>
        <dsp:cNvPr id="0" name=""/>
        <dsp:cNvSpPr/>
      </dsp:nvSpPr>
      <dsp:spPr>
        <a:xfrm rot="10800000">
          <a:off x="2893711" y="324348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/>
        </a:p>
      </dsp:txBody>
      <dsp:txXfrm rot="10800000">
        <a:off x="2991839" y="3326259"/>
        <a:ext cx="228964" cy="248335"/>
      </dsp:txXfrm>
    </dsp:sp>
    <dsp:sp modelId="{03B3C37A-BEED-4D9E-B176-C4EF082FA06A}">
      <dsp:nvSpPr>
        <dsp:cNvPr id="0" name=""/>
        <dsp:cNvSpPr/>
      </dsp:nvSpPr>
      <dsp:spPr>
        <a:xfrm>
          <a:off x="1513078" y="2837255"/>
          <a:ext cx="1226343" cy="1226343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5500" kern="1200" dirty="0"/>
            <a:t> </a:t>
          </a:r>
        </a:p>
      </dsp:txBody>
      <dsp:txXfrm>
        <a:off x="1692672" y="3016849"/>
        <a:ext cx="867155" cy="867155"/>
      </dsp:txXfrm>
    </dsp:sp>
    <dsp:sp modelId="{B1400E7A-CACA-4E64-B368-A3209CEBE9B4}">
      <dsp:nvSpPr>
        <dsp:cNvPr id="0" name=""/>
        <dsp:cNvSpPr/>
      </dsp:nvSpPr>
      <dsp:spPr>
        <a:xfrm rot="15120000">
          <a:off x="1680728" y="237564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/>
        </a:p>
      </dsp:txBody>
      <dsp:txXfrm rot="10800000">
        <a:off x="1744954" y="2505090"/>
        <a:ext cx="228964" cy="248335"/>
      </dsp:txXfrm>
    </dsp:sp>
    <dsp:sp modelId="{69E3E3E7-7070-4E86-A2F4-E62FCC476F1B}">
      <dsp:nvSpPr>
        <dsp:cNvPr id="0" name=""/>
        <dsp:cNvSpPr/>
      </dsp:nvSpPr>
      <dsp:spPr>
        <a:xfrm>
          <a:off x="943405" y="1083982"/>
          <a:ext cx="1226343" cy="1226343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5500" kern="1200" dirty="0"/>
            <a:t> </a:t>
          </a:r>
        </a:p>
      </dsp:txBody>
      <dsp:txXfrm>
        <a:off x="1122999" y="1263576"/>
        <a:ext cx="867155" cy="867155"/>
      </dsp:txXfrm>
    </dsp:sp>
    <dsp:sp modelId="{4B7DB84A-720D-4D1B-95B9-9664CBF897DC}">
      <dsp:nvSpPr>
        <dsp:cNvPr id="0" name=""/>
        <dsp:cNvSpPr/>
      </dsp:nvSpPr>
      <dsp:spPr>
        <a:xfrm rot="19440000">
          <a:off x="2131253" y="95385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/>
        </a:p>
      </dsp:txBody>
      <dsp:txXfrm>
        <a:off x="2140623" y="1065476"/>
        <a:ext cx="228964" cy="248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896B6-34A5-4810-B98B-BD75E966984F}" type="datetimeFigureOut">
              <a:rPr lang="lv-LV" smtClean="0"/>
              <a:t>05.11.2021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2F4C2-8C70-4901-BF7E-278AEB2FA5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3102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2B475-55EB-40FC-B6C0-29A4B9C51363}" type="datetimeFigureOut">
              <a:rPr lang="lv-LV" smtClean="0"/>
              <a:t>05.11.2021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1CE67-5988-4723-AB18-76B9F264C06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231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Skolotājs darba</a:t>
            </a:r>
            <a:r>
              <a:rPr lang="lv-LV" baseline="0" dirty="0"/>
              <a:t> uzdevumus sadala pa porcijām!</a:t>
            </a:r>
          </a:p>
          <a:p>
            <a:r>
              <a:rPr lang="lv-LV" baseline="0" dirty="0"/>
              <a:t>1.etapā lasa</a:t>
            </a:r>
          </a:p>
          <a:p>
            <a:r>
              <a:rPr lang="lv-LV" baseline="0" dirty="0"/>
              <a:t>2.etapā katrs grupā izstāsta, ko ir izlasījis</a:t>
            </a:r>
          </a:p>
          <a:p>
            <a:r>
              <a:rPr lang="lv-LV" baseline="0" dirty="0"/>
              <a:t>3.etapā katrs arī klausās, ko stāsta citi grupas biedri</a:t>
            </a:r>
          </a:p>
          <a:p>
            <a:r>
              <a:rPr lang="lv-LV" baseline="0" dirty="0"/>
              <a:t>4.etapā pārlasa vēlreiz samainītās lapas</a:t>
            </a:r>
          </a:p>
          <a:p>
            <a:r>
              <a:rPr lang="lv-LV" baseline="0" dirty="0"/>
              <a:t>5.etapā vēlreiz izstāsta citiem izlasīto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43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Šīs lietas izrunāt</a:t>
            </a:r>
            <a:r>
              <a:rPr lang="lv-LV" baseline="0" dirty="0"/>
              <a:t> kopā – dot nedaudz ieskatu </a:t>
            </a:r>
            <a:r>
              <a:rPr lang="lv-LV" baseline="0"/>
              <a:t>šajos jautājumos.</a:t>
            </a:r>
            <a:endParaRPr lang="lv-LV" baseline="0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955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Šeit var parādīties</a:t>
            </a:r>
            <a:r>
              <a:rPr lang="lv-LV" baseline="0" dirty="0"/>
              <a:t> jautājumi, kuri, pēc vērojumiem, vēlreiz ir jāaktualizē.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1CE67-5988-4723-AB18-76B9F264C06C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354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" y="0"/>
            <a:ext cx="9133679" cy="6858000"/>
          </a:xfrm>
          <a:prstGeom prst="rect">
            <a:avLst/>
          </a:prstGeom>
        </p:spPr>
      </p:pic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>
          <a:xfrm>
            <a:off x="1331640" y="1628800"/>
            <a:ext cx="6696744" cy="431329"/>
          </a:xfrm>
        </p:spPr>
        <p:txBody>
          <a:bodyPr anchor="ctr"/>
          <a:lstStyle>
            <a:lvl1pPr marL="0" indent="0" algn="ctr">
              <a:buNone/>
              <a:defRPr sz="1800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1" name="Teksta vietturis 3"/>
          <p:cNvSpPr>
            <a:spLocks noGrp="1"/>
          </p:cNvSpPr>
          <p:nvPr>
            <p:ph type="body" sz="quarter" idx="11"/>
          </p:nvPr>
        </p:nvSpPr>
        <p:spPr>
          <a:xfrm>
            <a:off x="1331640" y="2132856"/>
            <a:ext cx="6696744" cy="576064"/>
          </a:xfrm>
        </p:spPr>
        <p:txBody>
          <a:bodyPr anchor="ctr"/>
          <a:lstStyle>
            <a:lvl1pPr marL="0" indent="0" algn="ctr">
              <a:buNone/>
              <a:defRPr sz="4000" b="1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2" name="Teksta vietturis 3"/>
          <p:cNvSpPr>
            <a:spLocks noGrp="1"/>
          </p:cNvSpPr>
          <p:nvPr>
            <p:ph type="body" sz="quarter" idx="12"/>
          </p:nvPr>
        </p:nvSpPr>
        <p:spPr>
          <a:xfrm>
            <a:off x="1331641" y="2781647"/>
            <a:ext cx="6696744" cy="431329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2483768" y="3472385"/>
            <a:ext cx="424847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Materiālu pārpublicēšanas</a:t>
            </a:r>
            <a:r>
              <a:rPr lang="lv-LV" sz="1300" baseline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gadījumā likt atsauci uz </a:t>
            </a:r>
            <a:r>
              <a:rPr lang="lv-LV" sz="1300" baseline="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Start</a:t>
            </a:r>
            <a:r>
              <a:rPr lang="lv-LV" sz="1300" baseline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(IT) </a:t>
            </a:r>
            <a:endParaRPr lang="lv-LV" sz="13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 marL="1143000" indent="-228600">
              <a:buClr>
                <a:schemeClr val="accent6">
                  <a:lumMod val="50000"/>
                </a:schemeClr>
              </a:buClr>
              <a:buFont typeface="Calibri" pitchFamily="34" charset="0"/>
              <a:buChar char="▪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EC48EC-EDB5-4FED-AFAF-3607ABDB39EF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88851"/>
            <a:ext cx="6984776" cy="9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Rediģēt šablona virsraksta stilu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4123184" cy="4713387"/>
          </a:xfrm>
        </p:spPr>
        <p:txBody>
          <a:bodyPr>
            <a:normAutofit/>
          </a:bodyPr>
          <a:lstStyle>
            <a:lvl1pPr marL="342900" indent="-342900"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 marL="1143000" indent="-228600">
              <a:buClr>
                <a:schemeClr val="accent6">
                  <a:lumMod val="50000"/>
                </a:schemeClr>
              </a:buClr>
              <a:buFont typeface="Calibri" pitchFamily="34" charset="0"/>
              <a:buChar char="▪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A722FD-D353-40A8-AF2E-6ED4E40914C0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88851"/>
            <a:ext cx="6984776" cy="9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Rediģēt šablona virsraksta stilu</a:t>
            </a:r>
            <a:endParaRPr lang="ru-RU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716016" y="1412776"/>
            <a:ext cx="4176464" cy="4713387"/>
          </a:xfrm>
        </p:spPr>
        <p:txBody>
          <a:bodyPr>
            <a:normAutofit/>
          </a:bodyPr>
          <a:lstStyle>
            <a:lvl1pPr marL="342900" indent="-342900"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 marL="1143000" indent="-228600">
              <a:buClr>
                <a:schemeClr val="accent6">
                  <a:lumMod val="50000"/>
                </a:schemeClr>
              </a:buClr>
              <a:buFont typeface="Calibri" pitchFamily="34" charset="0"/>
              <a:buChar char="▪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18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80000" cy="6858000"/>
          </a:xfrm>
          <a:solidFill>
            <a:schemeClr val="accent6">
              <a:lumMod val="50000"/>
            </a:schemeClr>
          </a:solidFill>
        </p:spPr>
        <p:txBody>
          <a:bodyPr vert="vert270" anchor="ctr"/>
          <a:lstStyle>
            <a:lvl1pPr algn="l">
              <a:tabLst>
                <a:tab pos="360000" algn="l"/>
              </a:tabLst>
              <a:defRPr sz="3200">
                <a:latin typeface="Calibri" pitchFamily="34" charset="0"/>
              </a:defRPr>
            </a:lvl1pPr>
          </a:lstStyle>
          <a:p>
            <a:r>
              <a:rPr lang="lv-LV" dirty="0"/>
              <a:t>	Code sample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63998-7D9D-4945-8E39-CA3CC00370F0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222471" y="385590"/>
            <a:ext cx="7712075" cy="576254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>
                <a:latin typeface="Calibri" pitchFamily="34" charset="0"/>
              </a:defRPr>
            </a:lvl1pPr>
            <a:lvl2pPr marL="457200" indent="0">
              <a:buFontTx/>
              <a:buNone/>
              <a:defRPr sz="2600">
                <a:latin typeface="Calibri" pitchFamily="34" charset="0"/>
              </a:defRPr>
            </a:lvl2pPr>
            <a:lvl3pPr marL="914400" indent="0">
              <a:buFontTx/>
              <a:buNone/>
              <a:defRPr sz="2400">
                <a:latin typeface="Calibri" pitchFamily="34" charset="0"/>
              </a:defRPr>
            </a:lvl3pPr>
            <a:lvl4pPr marL="1371600" indent="0">
              <a:buFontTx/>
              <a:buNone/>
              <a:defRPr sz="2200">
                <a:latin typeface="Calibri" pitchFamily="34" charset="0"/>
              </a:defRPr>
            </a:lvl4pPr>
            <a:lvl5pPr marL="1828800" indent="0">
              <a:buFontTx/>
              <a:buNone/>
              <a:defRPr sz="2000">
                <a:latin typeface="Calibri" pitchFamily="34" charset="0"/>
              </a:defRPr>
            </a:lvl5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22471" y="644447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v-LV" sz="1200" dirty="0"/>
              <a:t>Materiālu pārpublicēšanas gadījumā, likt atsauci uz Start (IT)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6769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lāgots izkārto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8851"/>
            <a:ext cx="7056784" cy="96388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4776-24A3-450F-AAE4-8EF1585A30BC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295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80000" cy="6858000"/>
          </a:xfrm>
          <a:solidFill>
            <a:schemeClr val="accent6">
              <a:lumMod val="50000"/>
            </a:schemeClr>
          </a:solidFill>
        </p:spPr>
        <p:txBody>
          <a:bodyPr vert="vert270" anchor="ctr"/>
          <a:lstStyle>
            <a:lvl1pPr algn="l">
              <a:tabLst>
                <a:tab pos="360000" algn="l"/>
              </a:tabLst>
              <a:defRPr sz="3200">
                <a:latin typeface="Calibri" pitchFamily="34" charset="0"/>
              </a:defRPr>
            </a:lvl1pPr>
          </a:lstStyle>
          <a:p>
            <a:r>
              <a:rPr lang="lv-LV" dirty="0"/>
              <a:t>	Code sample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63998-7D9D-4945-8E39-CA3CC00370F0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1222471" y="644447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v-LV" sz="1200" dirty="0"/>
              <a:t>Materiālu pārpublicēšanas gadījumā, likt atsauci uz Start (IT)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638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-1" y="0"/>
            <a:ext cx="7812361" cy="11525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Verdana"/>
              <a:ea typeface="Verdana"/>
              <a:cs typeface="Verdana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88851"/>
            <a:ext cx="6912768" cy="9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Rediģēt šablona virsraksta stilu</a:t>
            </a:r>
            <a:endParaRPr lang="ru-RU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12776"/>
            <a:ext cx="8382000" cy="471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/>
              <a:t>Rediģēt šablona teksta stilus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/>
              <a:t>Otrais līmenis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/>
              <a:t>Trešais līmenis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/>
              <a:t>Ceturtais līmenis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lv-LV"/>
              <a:t>Piektais līmenis</a:t>
            </a: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6256" y="6479788"/>
            <a:ext cx="2133600" cy="27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Verdana"/>
                <a:cs typeface="Verdana"/>
              </a:defRPr>
            </a:lvl1pPr>
          </a:lstStyle>
          <a:p>
            <a:fld id="{F7AF0B7D-F5C4-4EE8-A488-8F1705AECE05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2" name="Rectangle 1"/>
          <p:cNvSpPr/>
          <p:nvPr/>
        </p:nvSpPr>
        <p:spPr>
          <a:xfrm>
            <a:off x="226800" y="647998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v-LV" sz="1200" dirty="0">
                <a:latin typeface="Calibri" panose="020F0502020204030204" pitchFamily="34" charset="0"/>
              </a:rPr>
              <a:t>Materiālu pārpublicēšanas gadījumā, likt atsauci uz Start (IT) </a:t>
            </a:r>
            <a:endParaRPr 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87" r:id="rId4"/>
    <p:sldLayoutId id="2147483689" r:id="rId5"/>
    <p:sldLayoutId id="2147483691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ea typeface="Verdan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onsolas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8"/>
        </a:buBlip>
        <a:defRPr lang="en-US" sz="3000" dirty="0" smtClean="0">
          <a:solidFill>
            <a:schemeClr val="tx1"/>
          </a:solidFill>
          <a:latin typeface="Calibri" pitchFamily="34" charset="0"/>
          <a:ea typeface="Verdana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lang="en-US" sz="2800" dirty="0" smtClean="0">
          <a:solidFill>
            <a:schemeClr val="tx1"/>
          </a:solidFill>
          <a:latin typeface="Calibri" pitchFamily="34" charset="0"/>
          <a:ea typeface="Verdana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9"/>
        </a:buBlip>
        <a:defRPr lang="en-US" sz="2600" dirty="0" smtClean="0">
          <a:solidFill>
            <a:schemeClr val="tx1"/>
          </a:solidFill>
          <a:latin typeface="Calibri" pitchFamily="34" charset="0"/>
          <a:ea typeface="Verdana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lang="en-US" sz="2400" dirty="0" smtClean="0">
          <a:solidFill>
            <a:schemeClr val="tx1"/>
          </a:solidFill>
          <a:latin typeface="Calibri" pitchFamily="34" charset="0"/>
          <a:ea typeface="Verdana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ru-RU" sz="2300" dirty="0">
          <a:solidFill>
            <a:schemeClr val="tx1"/>
          </a:solidFill>
          <a:latin typeface="Calibri" pitchFamily="34" charset="0"/>
          <a:ea typeface="Verdana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6.gif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a vietturis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lv-LV" dirty="0"/>
              <a:t>Interneta pakalpojumu izmantošana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1"/>
          </p:nvPr>
        </p:nvSpPr>
        <p:spPr>
          <a:xfrm>
            <a:off x="1043608" y="2132856"/>
            <a:ext cx="7056784" cy="576064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Kibernoziegumi un drošība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/>
              <a:t>7.16</a:t>
            </a:r>
          </a:p>
        </p:txBody>
      </p:sp>
    </p:spTree>
    <p:extLst>
      <p:ext uri="{BB962C8B-B14F-4D97-AF65-F5344CB8AC3E}">
        <p14:creationId xmlns:p14="http://schemas.microsoft.com/office/powerpoint/2010/main" val="298287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Gūt priekšstatu kā nekļūt par sociālās inženierijas un kibernoziegumu upuri</a:t>
            </a:r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2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Stundas mērķis</a:t>
            </a:r>
          </a:p>
        </p:txBody>
      </p:sp>
    </p:spTree>
    <p:extLst>
      <p:ext uri="{BB962C8B-B14F-4D97-AF65-F5344CB8AC3E}">
        <p14:creationId xmlns:p14="http://schemas.microsoft.com/office/powerpoint/2010/main" val="845347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/>
              <a:t>Noskaidrot kā rūpēties par savu drošību, izmantojot tīmekli</a:t>
            </a:r>
          </a:p>
          <a:p>
            <a:pPr lvl="0"/>
            <a:r>
              <a:rPr lang="lv-LV" dirty="0"/>
              <a:t>Apkopot informāciju par apdraudējumu veidiem, lietojot interneta pakalpojumus</a:t>
            </a:r>
          </a:p>
          <a:p>
            <a:pPr lvl="0"/>
            <a:r>
              <a:rPr lang="lv-LV" dirty="0"/>
              <a:t>Gūt priekšstatu par sociālās inženierijas izpausmes veidiem un radītiem apdraudējumiem</a:t>
            </a:r>
          </a:p>
          <a:p>
            <a:pPr lvl="0"/>
            <a:r>
              <a:rPr lang="lv-LV" dirty="0"/>
              <a:t>Apgūst jēdzienu „kibernoziegums”</a:t>
            </a:r>
          </a:p>
          <a:p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3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Stundas uzdevumi</a:t>
            </a:r>
          </a:p>
        </p:txBody>
      </p:sp>
    </p:spTree>
    <p:extLst>
      <p:ext uri="{BB962C8B-B14F-4D97-AF65-F5344CB8AC3E}">
        <p14:creationId xmlns:p14="http://schemas.microsoft.com/office/powerpoint/2010/main" val="178872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Lasīt</a:t>
            </a:r>
          </a:p>
          <a:p>
            <a:r>
              <a:rPr lang="lv-LV" dirty="0"/>
              <a:t>Stāstīt</a:t>
            </a:r>
          </a:p>
          <a:p>
            <a:r>
              <a:rPr lang="lv-LV" dirty="0"/>
              <a:t>Klausīties</a:t>
            </a:r>
          </a:p>
          <a:p>
            <a:r>
              <a:rPr lang="lv-LV" dirty="0"/>
              <a:t>Pārlasīt</a:t>
            </a:r>
          </a:p>
          <a:p>
            <a:r>
              <a:rPr lang="lv-LV" dirty="0"/>
              <a:t>Stāstīt</a:t>
            </a:r>
          </a:p>
          <a:p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4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Darbs grupās</a:t>
            </a:r>
          </a:p>
        </p:txBody>
      </p:sp>
      <p:pic>
        <p:nvPicPr>
          <p:cNvPr id="1028" name="Picture 4" descr="http://s1.sieviesuklubs.lv/cache/23/01/2301b5ebd5548db09e1962ec160c4e9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72356"/>
            <a:ext cx="1727246" cy="137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905" y="2226986"/>
            <a:ext cx="1628800" cy="16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://www.ebaznica.lv/img/macet.klausities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951" y="2276872"/>
            <a:ext cx="1427515" cy="152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05064"/>
            <a:ext cx="1628800" cy="16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 descr="http://s1.sieviesuklubs.lv/cache/23/01/2301b5ebd5548db09e1962ec160c4e9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24456"/>
            <a:ext cx="1727246" cy="137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Shēma 4"/>
          <p:cNvGraphicFramePr/>
          <p:nvPr>
            <p:extLst>
              <p:ext uri="{D42A27DB-BD31-4B8C-83A1-F6EECF244321}">
                <p14:modId xmlns:p14="http://schemas.microsoft.com/office/powerpoint/2010/main" val="1325812939"/>
              </p:ext>
            </p:extLst>
          </p:nvPr>
        </p:nvGraphicFramePr>
        <p:xfrm>
          <a:off x="1979712" y="141563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46061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/>
              <a:t>Vai zini kā atslēgt atrašanās vietas informāciju?</a:t>
            </a:r>
          </a:p>
          <a:p>
            <a:pPr lvl="0"/>
            <a:r>
              <a:rPr lang="lv-LV" dirty="0"/>
              <a:t>Vai zini kā bloķēt ziņojumus no nezināmiem lietotājiem sociālajos tīklos?</a:t>
            </a:r>
          </a:p>
          <a:p>
            <a:pPr lvl="0"/>
            <a:r>
              <a:rPr lang="lv-LV" dirty="0"/>
              <a:t>Vai zini kā lietot privātu ziņapmaiņu?</a:t>
            </a:r>
          </a:p>
          <a:p>
            <a:pPr lvl="0"/>
            <a:r>
              <a:rPr lang="lv-LV" dirty="0"/>
              <a:t>Vai </a:t>
            </a:r>
            <a:r>
              <a:rPr lang="lv-LV"/>
              <a:t>zini kā ierobežot </a:t>
            </a:r>
            <a:r>
              <a:rPr lang="lv-LV" dirty="0"/>
              <a:t>datņu koplietošanu?</a:t>
            </a:r>
          </a:p>
          <a:p>
            <a:endParaRPr lang="lv-LV" dirty="0"/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5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Drošība tīmeklī</a:t>
            </a:r>
          </a:p>
        </p:txBody>
      </p:sp>
    </p:spTree>
    <p:extLst>
      <p:ext uri="{BB962C8B-B14F-4D97-AF65-F5344CB8AC3E}">
        <p14:creationId xmlns:p14="http://schemas.microsoft.com/office/powerpoint/2010/main" val="342525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/>
              <a:t>Ar kādām problēmām saskāries stundā?</a:t>
            </a:r>
          </a:p>
          <a:p>
            <a:pPr lvl="0"/>
            <a:r>
              <a:rPr lang="lv-LV" dirty="0"/>
              <a:t>Kādus risinājumus atradi?</a:t>
            </a:r>
          </a:p>
          <a:p>
            <a:r>
              <a:rPr lang="lv-LV" dirty="0"/>
              <a:t>Iedomājies, ka ir vairāk laika, ko Tu darītu?</a:t>
            </a:r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6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Pašnovērtējums</a:t>
            </a:r>
          </a:p>
        </p:txBody>
      </p:sp>
    </p:spTree>
    <p:extLst>
      <p:ext uri="{BB962C8B-B14F-4D97-AF65-F5344CB8AC3E}">
        <p14:creationId xmlns:p14="http://schemas.microsoft.com/office/powerpoint/2010/main" val="387765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Nosaukt sociālās inženierijas izpausmes veidus!</a:t>
            </a:r>
          </a:p>
          <a:p>
            <a:r>
              <a:rPr lang="lv-LV" dirty="0"/>
              <a:t>Kas ir kibernoziegums?</a:t>
            </a:r>
          </a:p>
          <a:p>
            <a:r>
              <a:rPr lang="lv-LV" dirty="0"/>
              <a:t>Kas ir </a:t>
            </a:r>
            <a:r>
              <a:rPr lang="lv-LV" dirty="0" err="1"/>
              <a:t>sensitīvi</a:t>
            </a:r>
            <a:r>
              <a:rPr lang="lv-LV" dirty="0"/>
              <a:t> dati?</a:t>
            </a:r>
          </a:p>
        </p:txBody>
      </p:sp>
      <p:sp>
        <p:nvSpPr>
          <p:cNvPr id="3" name="Slaida numura vietturis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C48EC-EDB5-4FED-AFAF-3607ABDB39EF}" type="slidenum">
              <a:rPr lang="lv-LV" smtClean="0"/>
              <a:t>7</a:t>
            </a:fld>
            <a:endParaRPr lang="lv-LV" dirty="0"/>
          </a:p>
        </p:txBody>
      </p:sp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Kopsavilkums</a:t>
            </a:r>
          </a:p>
        </p:txBody>
      </p:sp>
    </p:spTree>
    <p:extLst>
      <p:ext uri="{BB962C8B-B14F-4D97-AF65-F5344CB8AC3E}">
        <p14:creationId xmlns:p14="http://schemas.microsoft.com/office/powerpoint/2010/main" val="715795630"/>
      </p:ext>
    </p:extLst>
  </p:cSld>
  <p:clrMapOvr>
    <a:masterClrMapping/>
  </p:clrMapOvr>
</p:sld>
</file>

<file path=ppt/theme/theme1.xml><?xml version="1.0" encoding="utf-8"?>
<a:theme xmlns:a="http://schemas.openxmlformats.org/drawingml/2006/main" name="7P_05_01">
  <a:themeElements>
    <a:clrScheme name="StartIT2">
      <a:dk1>
        <a:srgbClr val="000000"/>
      </a:dk1>
      <a:lt1>
        <a:srgbClr val="FFFFFF"/>
      </a:lt1>
      <a:dk2>
        <a:srgbClr val="000000"/>
      </a:dk2>
      <a:lt2>
        <a:srgbClr val="094499"/>
      </a:lt2>
      <a:accent1>
        <a:srgbClr val="094499"/>
      </a:accent1>
      <a:accent2>
        <a:srgbClr val="0E66E5"/>
      </a:accent2>
      <a:accent3>
        <a:srgbClr val="97BEF8"/>
      </a:accent3>
      <a:accent4>
        <a:srgbClr val="B9D4FA"/>
      </a:accent4>
      <a:accent5>
        <a:srgbClr val="5294F4"/>
      </a:accent5>
      <a:accent6>
        <a:srgbClr val="5294F4"/>
      </a:accent6>
      <a:hlink>
        <a:srgbClr val="094499"/>
      </a:hlink>
      <a:folHlink>
        <a:srgbClr val="B9D4FA"/>
      </a:folHlink>
    </a:clrScheme>
    <a:fontScheme name="Default Design">
      <a:majorFont>
        <a:latin typeface="Consolas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chemeClr val="tx1"/>
          </a:solidFill>
        </a:ln>
        <a:effectLst/>
      </a:spPr>
      <a:bodyPr rtlCol="0" anchor="ctr"/>
      <a:lstStyle>
        <a:defPPr algn="ctr">
          <a:defRPr dirty="0" err="1" smtClean="0">
            <a:solidFill>
              <a:schemeClr val="tx1"/>
            </a:solidFill>
            <a:latin typeface="Calibri" panose="020F050202020403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E52A2488-2CEE-4F43-9AC1-23D2A225A4F8}" vid="{00ACAD91-3DF1-41CD-8FD6-14815AADA0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7P_05_01</Template>
  <TotalTime>70</TotalTime>
  <Words>217</Words>
  <Application>Microsoft Office PowerPoint</Application>
  <PresentationFormat>On-screen Show (4:3)</PresentationFormat>
  <Paragraphs>48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Consolas</vt:lpstr>
      <vt:lpstr>Verdana</vt:lpstr>
      <vt:lpstr>7P_05_01</vt:lpstr>
      <vt:lpstr>PowerPoint Presentation</vt:lpstr>
      <vt:lpstr>Stundas mērķis</vt:lpstr>
      <vt:lpstr>Stundas uzdevumi</vt:lpstr>
      <vt:lpstr>Darbs grupās</vt:lpstr>
      <vt:lpstr>Drošība tīmeklī</vt:lpstr>
      <vt:lpstr>Pašnovērtējums</vt:lpstr>
      <vt:lpstr>Kopsavilkums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IZM</dc:creator>
  <cp:lastModifiedBy>Rolands Runcevičs Adm</cp:lastModifiedBy>
  <cp:revision>12</cp:revision>
  <dcterms:created xsi:type="dcterms:W3CDTF">2015-09-23T16:14:12Z</dcterms:created>
  <dcterms:modified xsi:type="dcterms:W3CDTF">2021-11-05T12:37:10Z</dcterms:modified>
</cp:coreProperties>
</file>