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8" r:id="rId2"/>
    <p:sldId id="261" r:id="rId3"/>
    <p:sldId id="271" r:id="rId4"/>
    <p:sldId id="268" r:id="rId5"/>
    <p:sldId id="259" r:id="rId6"/>
    <p:sldId id="264" r:id="rId7"/>
    <p:sldId id="262" r:id="rId8"/>
    <p:sldId id="272" r:id="rId9"/>
    <p:sldId id="273" r:id="rId10"/>
    <p:sldId id="269" r:id="rId11"/>
    <p:sldId id="274" r:id="rId1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LONA BLOKA" initials="I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8040" autoAdjust="0"/>
  </p:normalViewPr>
  <p:slideViewPr>
    <p:cSldViewPr>
      <p:cViewPr>
        <p:scale>
          <a:sx n="78" d="100"/>
          <a:sy n="78" d="100"/>
        </p:scale>
        <p:origin x="-1062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0" d="100"/>
          <a:sy n="80" d="100"/>
        </p:scale>
        <p:origin x="-2316" y="3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896B6-34A5-4810-B98B-BD75E966984F}" type="datetimeFigureOut">
              <a:rPr lang="lv-LV" smtClean="0"/>
              <a:t>19.04.2020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2F4C2-8C70-4901-BF7E-278AEB2FA5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3102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2B475-55EB-40FC-B6C0-29A4B9C51363}" type="datetimeFigureOut">
              <a:rPr lang="lv-LV" smtClean="0"/>
              <a:t>19.04.2020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1CE67-5988-4723-AB18-76B9F264C06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231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7768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Vidējā</a:t>
            </a:r>
            <a:r>
              <a:rPr lang="lv-LV" baseline="0" dirty="0" smtClean="0"/>
              <a:t> figūra ir lieka. Var izmantot sagatavi, var </a:t>
            </a:r>
            <a:r>
              <a:rPr lang="lv-LV" baseline="0" smtClean="0"/>
              <a:t>skolēns zīmēts pats!</a:t>
            </a:r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5227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16645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1375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8923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8180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4298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5722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5722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Vai kāds</a:t>
            </a:r>
            <a:r>
              <a:rPr lang="lv-LV" baseline="0" dirty="0" smtClean="0"/>
              <a:t> skolēns līdz rezultātam nonāk savādāk?</a:t>
            </a: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137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ttēls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" y="0"/>
            <a:ext cx="9133679" cy="6858000"/>
          </a:xfrm>
          <a:prstGeom prst="rect">
            <a:avLst/>
          </a:prstGeom>
        </p:spPr>
      </p:pic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>
          <a:xfrm>
            <a:off x="1331640" y="1628800"/>
            <a:ext cx="6696744" cy="431329"/>
          </a:xfrm>
        </p:spPr>
        <p:txBody>
          <a:bodyPr anchor="ctr"/>
          <a:lstStyle>
            <a:lvl1pPr marL="0" indent="0" algn="ctr">
              <a:buNone/>
              <a:defRPr sz="1800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11" name="Teksta vietturis 3"/>
          <p:cNvSpPr>
            <a:spLocks noGrp="1"/>
          </p:cNvSpPr>
          <p:nvPr>
            <p:ph type="body" sz="quarter" idx="11"/>
          </p:nvPr>
        </p:nvSpPr>
        <p:spPr>
          <a:xfrm>
            <a:off x="1331640" y="2132856"/>
            <a:ext cx="6696744" cy="576064"/>
          </a:xfrm>
        </p:spPr>
        <p:txBody>
          <a:bodyPr anchor="ctr"/>
          <a:lstStyle>
            <a:lvl1pPr marL="0" indent="0" algn="ctr">
              <a:buNone/>
              <a:defRPr sz="4000" b="1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12" name="Teksta vietturis 3"/>
          <p:cNvSpPr>
            <a:spLocks noGrp="1"/>
          </p:cNvSpPr>
          <p:nvPr>
            <p:ph type="body" sz="quarter" idx="12"/>
          </p:nvPr>
        </p:nvSpPr>
        <p:spPr>
          <a:xfrm>
            <a:off x="1331641" y="2781647"/>
            <a:ext cx="6696744" cy="431329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2483768" y="3472385"/>
            <a:ext cx="424847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3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Materiālu pārpublicēšanas</a:t>
            </a:r>
            <a:r>
              <a:rPr lang="lv-LV" sz="1300" baseline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gadījumā likt atsauci uz </a:t>
            </a:r>
            <a:r>
              <a:rPr lang="lv-LV" sz="1300" baseline="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Start</a:t>
            </a:r>
            <a:r>
              <a:rPr lang="lv-LV" sz="1300" baseline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(IT) </a:t>
            </a:r>
            <a:endParaRPr lang="lv-LV" sz="13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 marL="1143000" indent="-228600">
              <a:buClr>
                <a:schemeClr val="accent6">
                  <a:lumMod val="50000"/>
                </a:schemeClr>
              </a:buClr>
              <a:buFont typeface="Calibri" pitchFamily="34" charset="0"/>
              <a:buChar char="▪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EC48EC-EDB5-4FED-AFAF-3607ABDB39EF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88851"/>
            <a:ext cx="6984776" cy="96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Rediģēt šablona virsraksta stilu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4123184" cy="4713387"/>
          </a:xfrm>
        </p:spPr>
        <p:txBody>
          <a:bodyPr>
            <a:normAutofit/>
          </a:bodyPr>
          <a:lstStyle>
            <a:lvl1pPr marL="342900" indent="-342900"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 marL="1143000" indent="-228600">
              <a:buClr>
                <a:schemeClr val="accent6">
                  <a:lumMod val="50000"/>
                </a:schemeClr>
              </a:buClr>
              <a:buFont typeface="Calibri" pitchFamily="34" charset="0"/>
              <a:buChar char="▪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A722FD-D353-40A8-AF2E-6ED4E40914C0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88851"/>
            <a:ext cx="6984776" cy="96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Rediģēt šablona virsraksta stilu</a:t>
            </a:r>
            <a:endParaRPr lang="ru-RU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4716016" y="1412776"/>
            <a:ext cx="4176464" cy="4713387"/>
          </a:xfrm>
        </p:spPr>
        <p:txBody>
          <a:bodyPr>
            <a:normAutofit/>
          </a:bodyPr>
          <a:lstStyle>
            <a:lvl1pPr marL="342900" indent="-342900"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 marL="1143000" indent="-228600">
              <a:buClr>
                <a:schemeClr val="accent6">
                  <a:lumMod val="50000"/>
                </a:schemeClr>
              </a:buClr>
              <a:buFont typeface="Calibri" pitchFamily="34" charset="0"/>
              <a:buChar char="▪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183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80000" cy="6858000"/>
          </a:xfrm>
          <a:solidFill>
            <a:schemeClr val="accent6">
              <a:lumMod val="50000"/>
            </a:schemeClr>
          </a:solidFill>
        </p:spPr>
        <p:txBody>
          <a:bodyPr vert="vert270" anchor="ctr"/>
          <a:lstStyle>
            <a:lvl1pPr algn="l">
              <a:tabLst>
                <a:tab pos="360000" algn="l"/>
              </a:tabLst>
              <a:defRPr sz="3200">
                <a:latin typeface="Calibri" pitchFamily="34" charset="0"/>
              </a:defRPr>
            </a:lvl1pPr>
          </a:lstStyle>
          <a:p>
            <a:r>
              <a:rPr lang="lv-LV" dirty="0" smtClean="0"/>
              <a:t>	Code sample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63998-7D9D-4945-8E39-CA3CC00370F0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222471" y="385590"/>
            <a:ext cx="7712075" cy="576254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0">
                <a:latin typeface="Calibri" pitchFamily="34" charset="0"/>
              </a:defRPr>
            </a:lvl1pPr>
            <a:lvl2pPr marL="457200" indent="0">
              <a:buFontTx/>
              <a:buNone/>
              <a:defRPr sz="2600">
                <a:latin typeface="Calibri" pitchFamily="34" charset="0"/>
              </a:defRPr>
            </a:lvl2pPr>
            <a:lvl3pPr marL="914400" indent="0">
              <a:buFontTx/>
              <a:buNone/>
              <a:defRPr sz="2400">
                <a:latin typeface="Calibri" pitchFamily="34" charset="0"/>
              </a:defRPr>
            </a:lvl3pPr>
            <a:lvl4pPr marL="1371600" indent="0">
              <a:buFontTx/>
              <a:buNone/>
              <a:defRPr sz="2200">
                <a:latin typeface="Calibri" pitchFamily="34" charset="0"/>
              </a:defRPr>
            </a:lvl4pPr>
            <a:lvl5pPr marL="1828800" indent="0">
              <a:buFontTx/>
              <a:buNone/>
              <a:defRPr sz="2000">
                <a:latin typeface="Calibri" pitchFamily="34" charset="0"/>
              </a:defRPr>
            </a:lvl5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22471" y="644447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v-LV" sz="1200" dirty="0" smtClean="0"/>
              <a:t>Materiālu pārpublicēšanas gadījumā, likt atsauci uz Start (IT)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67695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lāgots izkārto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8851"/>
            <a:ext cx="7056784" cy="96388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14776-24A3-450F-AAE4-8EF1585A30BC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2957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80000" cy="6858000"/>
          </a:xfrm>
          <a:solidFill>
            <a:schemeClr val="accent6">
              <a:lumMod val="50000"/>
            </a:schemeClr>
          </a:solidFill>
        </p:spPr>
        <p:txBody>
          <a:bodyPr vert="vert270" anchor="ctr"/>
          <a:lstStyle>
            <a:lvl1pPr algn="l">
              <a:tabLst>
                <a:tab pos="360000" algn="l"/>
              </a:tabLst>
              <a:defRPr sz="3200">
                <a:latin typeface="Calibri" pitchFamily="34" charset="0"/>
              </a:defRPr>
            </a:lvl1pPr>
          </a:lstStyle>
          <a:p>
            <a:r>
              <a:rPr lang="lv-LV" dirty="0" smtClean="0"/>
              <a:t>	Code sample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63998-7D9D-4945-8E39-CA3CC00370F0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6" name="Rectangle 5"/>
          <p:cNvSpPr/>
          <p:nvPr/>
        </p:nvSpPr>
        <p:spPr>
          <a:xfrm>
            <a:off x="1222471" y="644447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v-LV" sz="1200" dirty="0" smtClean="0"/>
              <a:t>Materiālu pārpublicēšanas gadījumā, likt atsauci uz Start (IT)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6389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-1" y="0"/>
            <a:ext cx="7812361" cy="11525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Verdana"/>
              <a:ea typeface="Verdana"/>
              <a:cs typeface="Verdana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88851"/>
            <a:ext cx="6912768" cy="96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Rediģēt šablona virsraksta stilu</a:t>
            </a:r>
            <a:endParaRPr lang="ru-RU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12776"/>
            <a:ext cx="8382000" cy="471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lv-LV" smtClean="0"/>
              <a:t>Rediģēt šablona teksta stilus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lv-LV" smtClean="0"/>
              <a:t>Otrais līmenis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lv-LV" smtClean="0"/>
              <a:t>Trešais līmenis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lv-LV" smtClean="0"/>
              <a:t>Ceturtais līmenis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lv-LV" smtClean="0"/>
              <a:t>Piektais līmenis</a:t>
            </a: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6256" y="6479788"/>
            <a:ext cx="2133600" cy="27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ea typeface="Verdana"/>
                <a:cs typeface="Verdana"/>
              </a:defRPr>
            </a:lvl1pPr>
          </a:lstStyle>
          <a:p>
            <a:fld id="{F7AF0B7D-F5C4-4EE8-A488-8F1705AECE05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2" name="Rectangle 1"/>
          <p:cNvSpPr/>
          <p:nvPr/>
        </p:nvSpPr>
        <p:spPr>
          <a:xfrm>
            <a:off x="226800" y="647998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v-LV" sz="1200" dirty="0" smtClean="0">
                <a:latin typeface="Calibri" panose="020F0502020204030204" pitchFamily="34" charset="0"/>
              </a:rPr>
              <a:t>Materiālu pārpublicēšanas gadījumā, likt atsauci uz Start (IT) </a:t>
            </a:r>
            <a:endParaRPr lang="en-US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0" r:id="rId3"/>
    <p:sldLayoutId id="2147483687" r:id="rId4"/>
    <p:sldLayoutId id="2147483689" r:id="rId5"/>
    <p:sldLayoutId id="214748369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  <a:ea typeface="Verdan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8"/>
        </a:buBlip>
        <a:defRPr lang="en-US" sz="3000" dirty="0" smtClean="0">
          <a:solidFill>
            <a:schemeClr val="tx1"/>
          </a:solidFill>
          <a:latin typeface="Calibri" pitchFamily="34" charset="0"/>
          <a:ea typeface="Verdana"/>
          <a:cs typeface="Verdana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lang="en-US" sz="2800" dirty="0" smtClean="0">
          <a:solidFill>
            <a:schemeClr val="tx1"/>
          </a:solidFill>
          <a:latin typeface="Calibri" pitchFamily="34" charset="0"/>
          <a:ea typeface="Verdana"/>
          <a:cs typeface="Verdan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9"/>
        </a:buBlip>
        <a:defRPr lang="en-US" sz="2600" dirty="0" smtClean="0">
          <a:solidFill>
            <a:schemeClr val="tx1"/>
          </a:solidFill>
          <a:latin typeface="Calibri" pitchFamily="34" charset="0"/>
          <a:ea typeface="Verdana"/>
          <a:cs typeface="Verdan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lang="en-US" sz="2400" dirty="0" smtClean="0">
          <a:solidFill>
            <a:schemeClr val="tx1"/>
          </a:solidFill>
          <a:latin typeface="Calibri" pitchFamily="34" charset="0"/>
          <a:ea typeface="Verdana"/>
          <a:cs typeface="Verdan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lang="ru-RU" sz="2300" dirty="0">
          <a:solidFill>
            <a:schemeClr val="tx1"/>
          </a:solidFill>
          <a:latin typeface="Calibri" pitchFamily="34" charset="0"/>
          <a:ea typeface="Verdana"/>
          <a:cs typeface="Verdan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a vietturis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Cikls </a:t>
            </a:r>
            <a:r>
              <a:rPr lang="lv-LV" smtClean="0"/>
              <a:t>ar skaitītāju</a:t>
            </a:r>
            <a:endParaRPr lang="lv-LV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sz="quarter" idx="11"/>
          </p:nvPr>
        </p:nvSpPr>
        <p:spPr>
          <a:xfrm>
            <a:off x="1043608" y="2132856"/>
            <a:ext cx="7056784" cy="576064"/>
          </a:xfrm>
        </p:spPr>
        <p:txBody>
          <a:bodyPr>
            <a:normAutofit fontScale="92500" lnSpcReduction="20000"/>
          </a:bodyPr>
          <a:lstStyle/>
          <a:p>
            <a:r>
              <a:rPr lang="lv-LV" dirty="0" smtClean="0"/>
              <a:t>Cikls </a:t>
            </a:r>
            <a:r>
              <a:rPr lang="lv-LV" smtClean="0"/>
              <a:t>ar skaitītāju</a:t>
            </a:r>
            <a:endParaRPr lang="lv-LV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dirty="0" smtClean="0"/>
              <a:t>7K.30 stunda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8287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63367"/>
            <a:ext cx="2913881" cy="3524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5294F4">
                  <a:lumMod val="50000"/>
                </a:srgbClr>
              </a:buClr>
            </a:pPr>
            <a:r>
              <a:rPr lang="lv-LV" dirty="0" smtClean="0">
                <a:solidFill>
                  <a:srgbClr val="000000"/>
                </a:solidFill>
              </a:rPr>
              <a:t>Aplūkojam attēlu. Kas atkārtojas šajā zīmējumā?</a:t>
            </a:r>
            <a:endParaRPr lang="lv-LV" dirty="0">
              <a:solidFill>
                <a:srgbClr val="000000"/>
              </a:solidFill>
            </a:endParaRPr>
          </a:p>
          <a:p>
            <a:pPr lvl="0">
              <a:buClr>
                <a:srgbClr val="5294F4">
                  <a:lumMod val="50000"/>
                </a:srgbClr>
              </a:buClr>
            </a:pPr>
            <a:r>
              <a:rPr lang="lv-LV" dirty="0" smtClean="0">
                <a:solidFill>
                  <a:srgbClr val="000000"/>
                </a:solidFill>
              </a:rPr>
              <a:t>Cik reizes atkārtojas?</a:t>
            </a:r>
            <a:endParaRPr lang="lv-LV" dirty="0">
              <a:solidFill>
                <a:srgbClr val="000000"/>
              </a:solidFill>
            </a:endParaRPr>
          </a:p>
          <a:p>
            <a:pPr lvl="0">
              <a:buClr>
                <a:srgbClr val="5294F4">
                  <a:lumMod val="50000"/>
                </a:srgbClr>
              </a:buClr>
            </a:pPr>
            <a:r>
              <a:rPr lang="lv-LV" dirty="0" smtClean="0">
                <a:solidFill>
                  <a:srgbClr val="000000"/>
                </a:solidFill>
              </a:rPr>
              <a:t>Izveidojam gariņu un izveidojam skriptu, dekorējot eglīti!</a:t>
            </a:r>
            <a:endParaRPr lang="lv-LV" dirty="0"/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10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Eglītes dekors</a:t>
            </a:r>
            <a:endParaRPr lang="lv-LV" dirty="0"/>
          </a:p>
        </p:txBody>
      </p:sp>
      <p:pic>
        <p:nvPicPr>
          <p:cNvPr id="6" name="Satura vietturis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315641" y="3861048"/>
            <a:ext cx="1619476" cy="1657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9237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Papildināt </a:t>
            </a:r>
            <a:r>
              <a:rPr lang="lv-LV" dirty="0"/>
              <a:t>i</a:t>
            </a:r>
            <a:r>
              <a:rPr lang="lv-LV" dirty="0" smtClean="0"/>
              <a:t>epriekš izstrādāto projektu:</a:t>
            </a:r>
          </a:p>
          <a:p>
            <a:r>
              <a:rPr lang="lv-LV" dirty="0"/>
              <a:t>n</a:t>
            </a:r>
            <a:r>
              <a:rPr lang="lv-LV" dirty="0" smtClean="0"/>
              <a:t>o bibliotēkas, pievienot gariņu </a:t>
            </a:r>
          </a:p>
          <a:p>
            <a:r>
              <a:rPr lang="lv-LV" dirty="0"/>
              <a:t>i</a:t>
            </a:r>
            <a:r>
              <a:rPr lang="lv-LV" dirty="0" smtClean="0"/>
              <a:t>zveidot skriptu, kur Saulīte mirgotu!</a:t>
            </a:r>
            <a:endParaRPr lang="lv-LV" dirty="0"/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11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Patstāvīgais darbs I</a:t>
            </a:r>
            <a:endParaRPr lang="lv-LV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88840"/>
            <a:ext cx="6477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681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Izveidot projektu, kas  </a:t>
            </a:r>
            <a:r>
              <a:rPr lang="lv-LV" dirty="0"/>
              <a:t>pēc </a:t>
            </a:r>
            <a:r>
              <a:rPr lang="lv-LV" dirty="0" smtClean="0"/>
              <a:t>          nospiešanas  </a:t>
            </a:r>
            <a:r>
              <a:rPr lang="lv-LV" b="1" dirty="0" smtClean="0"/>
              <a:t>Kaķēns</a:t>
            </a:r>
            <a:r>
              <a:rPr lang="lv-LV" dirty="0" smtClean="0"/>
              <a:t>  pārvietojas (kustinot kājas</a:t>
            </a:r>
            <a:r>
              <a:rPr lang="lv-LV" dirty="0"/>
              <a:t>), </a:t>
            </a:r>
            <a:r>
              <a:rPr lang="lv-LV" dirty="0" smtClean="0"/>
              <a:t>pēc atstarpes </a:t>
            </a:r>
            <a:r>
              <a:rPr lang="lv-LV" dirty="0"/>
              <a:t>taustiņa </a:t>
            </a:r>
            <a:r>
              <a:rPr lang="lv-LV" dirty="0" smtClean="0"/>
              <a:t>nospiešanas eglē nepārtraukti mirdz zvaigzne, </a:t>
            </a:r>
            <a:r>
              <a:rPr lang="lv-LV" dirty="0"/>
              <a:t>pēc </a:t>
            </a:r>
            <a:r>
              <a:rPr lang="lv-LV" dirty="0" smtClean="0"/>
              <a:t>p nospiešanas tiek izdekorēta eglīte</a:t>
            </a: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2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Uzdevums</a:t>
            </a:r>
            <a:endParaRPr lang="lv-LV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356992"/>
            <a:ext cx="4032448" cy="3058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40240"/>
            <a:ext cx="665981" cy="64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7" y="3343525"/>
            <a:ext cx="4486275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590" y="3356992"/>
            <a:ext cx="4562475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760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Izveidojam bloku grupu, kas liek Kaķēnam kustināt kājiņas un  pārvietoties</a:t>
            </a:r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3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Uzdevums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6309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5294F4">
                  <a:lumMod val="50000"/>
                </a:srgbClr>
              </a:buClr>
            </a:pPr>
            <a:r>
              <a:rPr lang="lv-LV" dirty="0" smtClean="0">
                <a:solidFill>
                  <a:srgbClr val="000000"/>
                </a:solidFill>
              </a:rPr>
              <a:t>Izvēlamies gariņus, izvēlamies fonu</a:t>
            </a:r>
            <a:endParaRPr lang="lv-LV" dirty="0">
              <a:solidFill>
                <a:srgbClr val="000000"/>
              </a:solidFill>
            </a:endParaRPr>
          </a:p>
          <a:p>
            <a:pPr lvl="0">
              <a:buClr>
                <a:srgbClr val="5294F4">
                  <a:lumMod val="50000"/>
                </a:srgbClr>
              </a:buClr>
            </a:pPr>
            <a:r>
              <a:rPr lang="lv-LV" dirty="0" smtClean="0">
                <a:solidFill>
                  <a:srgbClr val="000000"/>
                </a:solidFill>
              </a:rPr>
              <a:t>Uzzīmējam/izvēlamies </a:t>
            </a:r>
            <a:r>
              <a:rPr lang="lv-LV" dirty="0">
                <a:solidFill>
                  <a:srgbClr val="000000"/>
                </a:solidFill>
              </a:rPr>
              <a:t>gariņa tērpus</a:t>
            </a:r>
          </a:p>
          <a:p>
            <a:pPr lvl="0">
              <a:buClr>
                <a:srgbClr val="5294F4">
                  <a:lumMod val="50000"/>
                </a:srgbClr>
              </a:buClr>
            </a:pPr>
            <a:r>
              <a:rPr lang="lv-LV" dirty="0">
                <a:solidFill>
                  <a:srgbClr val="000000"/>
                </a:solidFill>
              </a:rPr>
              <a:t>Saliekam </a:t>
            </a:r>
            <a:r>
              <a:rPr lang="lv-LV" dirty="0" smtClean="0">
                <a:solidFill>
                  <a:srgbClr val="000000"/>
                </a:solidFill>
              </a:rPr>
              <a:t>pirmo bloku grupu</a:t>
            </a:r>
            <a:endParaRPr lang="lv-LV" dirty="0">
              <a:solidFill>
                <a:srgbClr val="000000"/>
              </a:solidFill>
            </a:endParaRPr>
          </a:p>
          <a:p>
            <a:endParaRPr lang="lv-LV" dirty="0"/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4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1.bloku grupa</a:t>
            </a:r>
            <a:endParaRPr lang="lv-LV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96952"/>
            <a:ext cx="4495800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312543"/>
            <a:ext cx="1473610" cy="5527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76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Saskatīt cikla pielietošanu izvēlētajā programmēšanas valodā</a:t>
            </a:r>
          </a:p>
          <a:p>
            <a:endParaRPr lang="lv-LV" dirty="0"/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5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Stundas mērķis</a:t>
            </a:r>
          </a:p>
        </p:txBody>
      </p:sp>
    </p:spTree>
    <p:extLst>
      <p:ext uri="{BB962C8B-B14F-4D97-AF65-F5344CB8AC3E}">
        <p14:creationId xmlns:p14="http://schemas.microsoft.com/office/powerpoint/2010/main" val="351503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dirty="0"/>
              <a:t>Attīstīt loģisko un algoritmisko </a:t>
            </a:r>
            <a:r>
              <a:rPr lang="lv-LV" dirty="0" smtClean="0"/>
              <a:t>domāšanu</a:t>
            </a:r>
            <a:endParaRPr lang="lv-LV" dirty="0"/>
          </a:p>
          <a:p>
            <a:pPr lvl="0"/>
            <a:r>
              <a:rPr lang="lv-LV" dirty="0" smtClean="0"/>
              <a:t> Attīstīt </a:t>
            </a:r>
            <a:r>
              <a:rPr lang="lv-LV" dirty="0"/>
              <a:t>prasmi pierakstīt ciklu izvēlētajā programmēšanas </a:t>
            </a:r>
            <a:r>
              <a:rPr lang="lv-LV" dirty="0" smtClean="0"/>
              <a:t>valodā</a:t>
            </a:r>
            <a:endParaRPr lang="lv-LV" dirty="0"/>
          </a:p>
          <a:p>
            <a:pPr lvl="0"/>
            <a:r>
              <a:rPr lang="lv-LV" dirty="0"/>
              <a:t>Atpazīt cikla veidošanas </a:t>
            </a:r>
            <a:r>
              <a:rPr lang="lv-LV" dirty="0" smtClean="0"/>
              <a:t>nepieciešamību</a:t>
            </a:r>
            <a:endParaRPr lang="lv-LV" dirty="0"/>
          </a:p>
          <a:p>
            <a:endParaRPr lang="lv-LV" dirty="0"/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6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Stundu uzdevumi</a:t>
            </a:r>
          </a:p>
        </p:txBody>
      </p:sp>
    </p:spTree>
    <p:extLst>
      <p:ext uri="{BB962C8B-B14F-4D97-AF65-F5344CB8AC3E}">
        <p14:creationId xmlns:p14="http://schemas.microsoft.com/office/powerpoint/2010/main" val="21337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7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Cikla izveide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55598"/>
            <a:ext cx="2880320" cy="199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316561"/>
            <a:ext cx="2880320" cy="5123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Taisns bultveida savienotājs 5"/>
          <p:cNvCxnSpPr/>
          <p:nvPr/>
        </p:nvCxnSpPr>
        <p:spPr>
          <a:xfrm>
            <a:off x="2843808" y="2009334"/>
            <a:ext cx="2067100" cy="468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36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8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Skripta papildināšana/izmainīšana/optimizēšana</a:t>
            </a:r>
            <a:endParaRPr lang="lv-LV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268760"/>
            <a:ext cx="1395052" cy="5233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359268"/>
            <a:ext cx="2880320" cy="5123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abā bultiņa 4"/>
          <p:cNvSpPr/>
          <p:nvPr/>
        </p:nvSpPr>
        <p:spPr>
          <a:xfrm>
            <a:off x="1331640" y="3313337"/>
            <a:ext cx="1440160" cy="576064"/>
          </a:xfrm>
          <a:prstGeom prst="rightArrow">
            <a:avLst/>
          </a:prstGeom>
          <a:solidFill>
            <a:schemeClr val="accent1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 err="1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704" y="1345733"/>
            <a:ext cx="2915816" cy="4185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abā bultiņa 9"/>
          <p:cNvSpPr/>
          <p:nvPr/>
        </p:nvSpPr>
        <p:spPr>
          <a:xfrm>
            <a:off x="5076056" y="3344851"/>
            <a:ext cx="1440160" cy="576064"/>
          </a:xfrm>
          <a:prstGeom prst="rightArrow">
            <a:avLst/>
          </a:prstGeom>
          <a:solidFill>
            <a:schemeClr val="accent1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 err="1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9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Skripta izveide pārējiem </a:t>
            </a:r>
            <a:r>
              <a:rPr lang="lv-LV" dirty="0" smtClean="0"/>
              <a:t>notikumiem</a:t>
            </a:r>
            <a:br>
              <a:rPr lang="lv-LV" dirty="0" smtClean="0"/>
            </a:br>
            <a:r>
              <a:rPr lang="lv-LV" dirty="0" smtClean="0"/>
              <a:t>Gariņš </a:t>
            </a:r>
            <a:r>
              <a:rPr lang="lv-LV" dirty="0"/>
              <a:t>zvaigzne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80674"/>
            <a:ext cx="3806155" cy="2734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2040061"/>
            <a:ext cx="1057275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77436"/>
            <a:ext cx="1800200" cy="433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70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S_6_9">
  <a:themeElements>
    <a:clrScheme name="StartIT2">
      <a:dk1>
        <a:srgbClr val="000000"/>
      </a:dk1>
      <a:lt1>
        <a:srgbClr val="FFFFFF"/>
      </a:lt1>
      <a:dk2>
        <a:srgbClr val="000000"/>
      </a:dk2>
      <a:lt2>
        <a:srgbClr val="094499"/>
      </a:lt2>
      <a:accent1>
        <a:srgbClr val="094499"/>
      </a:accent1>
      <a:accent2>
        <a:srgbClr val="0E66E5"/>
      </a:accent2>
      <a:accent3>
        <a:srgbClr val="97BEF8"/>
      </a:accent3>
      <a:accent4>
        <a:srgbClr val="B9D4FA"/>
      </a:accent4>
      <a:accent5>
        <a:srgbClr val="5294F4"/>
      </a:accent5>
      <a:accent6>
        <a:srgbClr val="5294F4"/>
      </a:accent6>
      <a:hlink>
        <a:srgbClr val="094499"/>
      </a:hlink>
      <a:folHlink>
        <a:srgbClr val="B9D4FA"/>
      </a:folHlink>
    </a:clrScheme>
    <a:fontScheme name="Default Design">
      <a:majorFont>
        <a:latin typeface="Consolas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chemeClr val="tx1"/>
          </a:solidFill>
        </a:ln>
        <a:effectLst/>
      </a:spPr>
      <a:bodyPr rtlCol="0" anchor="ctr"/>
      <a:lstStyle>
        <a:defPPr algn="ctr">
          <a:defRPr dirty="0" err="1" smtClean="0">
            <a:solidFill>
              <a:schemeClr val="tx1"/>
            </a:solidFill>
            <a:latin typeface="Calibri" panose="020F0502020204030204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E52A2488-2CEE-4F43-9AC1-23D2A225A4F8}" vid="{00ACAD91-3DF1-41CD-8FD6-14815AADA0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MASTERS_6_9</Template>
  <TotalTime>317</TotalTime>
  <Words>182</Words>
  <Application>Microsoft Office PowerPoint</Application>
  <PresentationFormat>On-screen Show (4:3)</PresentationFormat>
  <Paragraphs>50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MASTERS_6_9</vt:lpstr>
      <vt:lpstr>PowerPoint Presentation</vt:lpstr>
      <vt:lpstr>Uzdevums</vt:lpstr>
      <vt:lpstr>Uzdevums</vt:lpstr>
      <vt:lpstr>1.bloku grupa</vt:lpstr>
      <vt:lpstr>Stundas mērķis</vt:lpstr>
      <vt:lpstr>Stundu uzdevumi</vt:lpstr>
      <vt:lpstr>Cikla izveide</vt:lpstr>
      <vt:lpstr>Skripta papildināšana/izmainīšana/optimizēšana</vt:lpstr>
      <vt:lpstr>Skripta izveide pārējiem notikumiem Gariņš zvaigzne</vt:lpstr>
      <vt:lpstr>Eglītes dekors</vt:lpstr>
      <vt:lpstr>Patstāvīgais darbs 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IZM</dc:creator>
  <cp:lastModifiedBy>Admins</cp:lastModifiedBy>
  <cp:revision>47</cp:revision>
  <dcterms:created xsi:type="dcterms:W3CDTF">2015-11-30T16:24:49Z</dcterms:created>
  <dcterms:modified xsi:type="dcterms:W3CDTF">2020-04-19T07:54:05Z</dcterms:modified>
</cp:coreProperties>
</file>