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3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2013.g.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Austrumu reģionā</c:v>
                </c:pt>
                <c:pt idx="1">
                  <c:v>Centrālajā reģionā</c:v>
                </c:pt>
                <c:pt idx="2">
                  <c:v>Dienvidu reģionā</c:v>
                </c:pt>
                <c:pt idx="3">
                  <c:v>Rietumu reģionā</c:v>
                </c:pt>
                <c:pt idx="4">
                  <c:v>Ziemeļaustrumu reģionā</c:v>
                </c:pt>
                <c:pt idx="5">
                  <c:v>Ziemeļu reģionā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1285</c:v>
                </c:pt>
                <c:pt idx="1">
                  <c:v>598</c:v>
                </c:pt>
                <c:pt idx="2">
                  <c:v>1481</c:v>
                </c:pt>
                <c:pt idx="3">
                  <c:v>1652</c:v>
                </c:pt>
                <c:pt idx="4">
                  <c:v>1395</c:v>
                </c:pt>
                <c:pt idx="5">
                  <c:v>1420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8875192"/>
        <c:axId val="328875584"/>
      </c:barChart>
      <c:catAx>
        <c:axId val="3288751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>
                <a:solidFill>
                  <a:schemeClr val="tx1"/>
                </a:solidFill>
              </a:defRPr>
            </a:pPr>
            <a:endParaRPr lang="lv-LV"/>
          </a:p>
        </c:txPr>
        <c:crossAx val="328875584"/>
        <c:crosses val="autoZero"/>
        <c:auto val="1"/>
        <c:lblAlgn val="ctr"/>
        <c:lblOffset val="100"/>
        <c:noMultiLvlLbl val="0"/>
      </c:catAx>
      <c:valAx>
        <c:axId val="32887558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 b="1">
                <a:solidFill>
                  <a:schemeClr val="tx1"/>
                </a:solidFill>
              </a:defRPr>
            </a:pPr>
            <a:endParaRPr lang="lv-LV"/>
          </a:p>
        </c:txPr>
        <c:crossAx val="32887519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50" b="1"/>
            </a:pPr>
            <a:endParaRPr lang="lv-LV"/>
          </a:p>
        </c:txPr>
      </c:dTable>
    </c:plotArea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lv-LV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C412-5BDF-4A48-A18E-CD69DB11527C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B643-ECD2-42B0-AB27-F181031EE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131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C412-5BDF-4A48-A18E-CD69DB11527C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B643-ECD2-42B0-AB27-F181031EE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900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C412-5BDF-4A48-A18E-CD69DB11527C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B643-ECD2-42B0-AB27-F181031EE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686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C412-5BDF-4A48-A18E-CD69DB11527C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B643-ECD2-42B0-AB27-F181031EE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820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C412-5BDF-4A48-A18E-CD69DB11527C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B643-ECD2-42B0-AB27-F181031EE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98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C412-5BDF-4A48-A18E-CD69DB11527C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B643-ECD2-42B0-AB27-F181031EE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833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C412-5BDF-4A48-A18E-CD69DB11527C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B643-ECD2-42B0-AB27-F181031EE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983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C412-5BDF-4A48-A18E-CD69DB11527C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B643-ECD2-42B0-AB27-F181031EE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83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C412-5BDF-4A48-A18E-CD69DB11527C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B643-ECD2-42B0-AB27-F181031EE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949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C412-5BDF-4A48-A18E-CD69DB11527C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B643-ECD2-42B0-AB27-F181031EE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272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C412-5BDF-4A48-A18E-CD69DB11527C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B643-ECD2-42B0-AB27-F181031EE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761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5C412-5BDF-4A48-A18E-CD69DB11527C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EB643-ECD2-42B0-AB27-F181031EE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9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>
                <a:solidFill>
                  <a:srgbClr val="002060"/>
                </a:solidFill>
              </a:rPr>
              <a:t>Prezentācijas struktūra</a:t>
            </a:r>
            <a:endParaRPr lang="lv-LV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5554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36" y="457200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lv-LV" sz="4000" b="1" dirty="0" smtClean="0">
                <a:solidFill>
                  <a:srgbClr val="002060"/>
                </a:solidFill>
              </a:rPr>
              <a:t>Reģistrēto stārķu </a:t>
            </a:r>
            <a:r>
              <a:rPr lang="lv-LV" sz="4000" b="1" dirty="0">
                <a:solidFill>
                  <a:srgbClr val="002060"/>
                </a:solidFill>
              </a:rPr>
              <a:t>ligzdu </a:t>
            </a:r>
            <a:r>
              <a:rPr lang="lv-LV" sz="4000" b="1" dirty="0" smtClean="0">
                <a:solidFill>
                  <a:srgbClr val="002060"/>
                </a:solidFill>
              </a:rPr>
              <a:t>skaits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lv-LV" sz="4000" b="1" dirty="0" smtClean="0">
                <a:solidFill>
                  <a:srgbClr val="002060"/>
                </a:solidFill>
              </a:rPr>
              <a:t/>
            </a:r>
            <a:br>
              <a:rPr lang="lv-LV" sz="4000" b="1" dirty="0" smtClean="0">
                <a:solidFill>
                  <a:srgbClr val="002060"/>
                </a:solidFill>
              </a:rPr>
            </a:br>
            <a:r>
              <a:rPr lang="lv-LV" sz="4000" b="1" dirty="0" smtClean="0">
                <a:solidFill>
                  <a:srgbClr val="002060"/>
                </a:solidFill>
              </a:rPr>
              <a:t>Latvijā 2013.g.</a:t>
            </a:r>
            <a:r>
              <a:rPr lang="lv-LV" sz="4000" b="1" dirty="0"/>
              <a:t> </a:t>
            </a:r>
            <a:endParaRPr lang="en-US" sz="4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3010994"/>
              </p:ext>
            </p:extLst>
          </p:nvPr>
        </p:nvGraphicFramePr>
        <p:xfrm>
          <a:off x="457200" y="17526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Content Placeholder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6427" y="392598"/>
            <a:ext cx="1295400" cy="905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15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6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Prezentācijas struktūra</vt:lpstr>
      <vt:lpstr>Reģistrēto stārķu ligzdu skaits  Latvijā 2013.g. 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Natalja</dc:creator>
  <cp:lastModifiedBy>Nataļja Kučerenko</cp:lastModifiedBy>
  <cp:revision>12</cp:revision>
  <dcterms:created xsi:type="dcterms:W3CDTF">2015-11-10T21:58:27Z</dcterms:created>
  <dcterms:modified xsi:type="dcterms:W3CDTF">2015-11-12T21:51:15Z</dcterms:modified>
</cp:coreProperties>
</file>