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smtClean="0"/>
              <a:t>Rediģēt šablona apakšvirsraksta stilu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v-LV" smtClean="0"/>
              <a:t>Noklikšķiniet uz attēla ikonas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ABFDAD3-85A6-48B8-AA4F-E9DD70E4CFE8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7094D49-E26E-4296-9878-42E1C4AE7AF6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v.wikipedia.org/wiki/Gadalaiks" TargetMode="External"/><Relationship Id="rId2" Type="http://schemas.openxmlformats.org/officeDocument/2006/relationships/hyperlink" Target="http://www.astro.lv/zeme/gadalaiki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lv-LV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Gadalaiki</a:t>
            </a:r>
            <a:endParaRPr lang="lv-LV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v-LV" dirty="0" smtClean="0"/>
              <a:t>Jana </a:t>
            </a:r>
            <a:r>
              <a:rPr lang="lv-LV" dirty="0" err="1" smtClean="0"/>
              <a:t>Ose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10299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Zeltainais rudens</a:t>
            </a:r>
            <a:endParaRPr lang="lv-LV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atura vietturis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0"/>
            <a:r>
              <a:rPr lang="lv-LV" sz="4000" i="1" dirty="0">
                <a:solidFill>
                  <a:prstClr val="black"/>
                </a:solidFill>
              </a:rPr>
              <a:t>Septembris</a:t>
            </a:r>
          </a:p>
          <a:p>
            <a:pPr lvl="0"/>
            <a:r>
              <a:rPr lang="lv-LV" sz="4000" i="1" dirty="0">
                <a:solidFill>
                  <a:prstClr val="black"/>
                </a:solidFill>
              </a:rPr>
              <a:t>Oktobris</a:t>
            </a:r>
          </a:p>
          <a:p>
            <a:pPr lvl="0"/>
            <a:r>
              <a:rPr lang="lv-LV" sz="4000" i="1" dirty="0">
                <a:solidFill>
                  <a:prstClr val="black"/>
                </a:solidFill>
              </a:rPr>
              <a:t>Novembris</a:t>
            </a:r>
          </a:p>
          <a:p>
            <a:endParaRPr lang="lv-LV" dirty="0"/>
          </a:p>
        </p:txBody>
      </p:sp>
      <p:pic>
        <p:nvPicPr>
          <p:cNvPr id="4" name="Satura vietturis 3" descr="Ekrāna izgriezums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780928"/>
            <a:ext cx="2890209" cy="2571602"/>
          </a:xfrm>
        </p:spPr>
      </p:pic>
    </p:spTree>
    <p:extLst>
      <p:ext uri="{BB962C8B-B14F-4D97-AF65-F5344CB8AC3E}">
        <p14:creationId xmlns:p14="http://schemas.microsoft.com/office/powerpoint/2010/main" val="176763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Baltā ziema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lv-LV" sz="4000" i="1" dirty="0" smtClean="0"/>
              <a:t>Decembris</a:t>
            </a:r>
          </a:p>
          <a:p>
            <a:r>
              <a:rPr lang="lv-LV" sz="4000" i="1" dirty="0" smtClean="0"/>
              <a:t>Janvāris</a:t>
            </a:r>
          </a:p>
          <a:p>
            <a:r>
              <a:rPr lang="lv-LV" sz="4000" i="1" dirty="0" smtClean="0"/>
              <a:t>Februāris</a:t>
            </a:r>
          </a:p>
          <a:p>
            <a:endParaRPr lang="lv-LV" dirty="0"/>
          </a:p>
        </p:txBody>
      </p:sp>
      <p:pic>
        <p:nvPicPr>
          <p:cNvPr id="6" name="Satura vietturis 5" descr="Ekrāna izgriezums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24944"/>
            <a:ext cx="2985626" cy="2343149"/>
          </a:xfrm>
        </p:spPr>
      </p:pic>
    </p:spTree>
    <p:extLst>
      <p:ext uri="{BB962C8B-B14F-4D97-AF65-F5344CB8AC3E}">
        <p14:creationId xmlns:p14="http://schemas.microsoft.com/office/powerpoint/2010/main" val="137559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Plaukstošais pavasaris</a:t>
            </a:r>
            <a:endParaRPr lang="lv-LV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atura vietturis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0"/>
            <a:r>
              <a:rPr lang="lv-LV" sz="4000" i="1" dirty="0" smtClean="0">
                <a:solidFill>
                  <a:prstClr val="black"/>
                </a:solidFill>
              </a:rPr>
              <a:t>Marts</a:t>
            </a:r>
          </a:p>
          <a:p>
            <a:pPr lvl="0"/>
            <a:r>
              <a:rPr lang="lv-LV" sz="4000" i="1" dirty="0" smtClean="0">
                <a:solidFill>
                  <a:prstClr val="black"/>
                </a:solidFill>
              </a:rPr>
              <a:t>Aprīlis</a:t>
            </a:r>
          </a:p>
          <a:p>
            <a:pPr lvl="0"/>
            <a:r>
              <a:rPr lang="lv-LV" sz="4000" i="1" dirty="0" smtClean="0">
                <a:solidFill>
                  <a:prstClr val="black"/>
                </a:solidFill>
              </a:rPr>
              <a:t>Maijs</a:t>
            </a:r>
            <a:endParaRPr lang="lv-LV" sz="4000" i="1" dirty="0">
              <a:solidFill>
                <a:prstClr val="black"/>
              </a:solidFill>
            </a:endParaRPr>
          </a:p>
          <a:p>
            <a:endParaRPr lang="lv-LV" dirty="0"/>
          </a:p>
        </p:txBody>
      </p:sp>
      <p:pic>
        <p:nvPicPr>
          <p:cNvPr id="4" name="Satura vietturis 3" descr="Ekrāna izgriezums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45262"/>
            <a:ext cx="2492797" cy="2481718"/>
          </a:xfrm>
        </p:spPr>
      </p:pic>
    </p:spTree>
    <p:extLst>
      <p:ext uri="{BB962C8B-B14F-4D97-AF65-F5344CB8AC3E}">
        <p14:creationId xmlns:p14="http://schemas.microsoft.com/office/powerpoint/2010/main" val="2364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Saulainā vasara</a:t>
            </a:r>
            <a:endParaRPr lang="lv-LV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lv-LV" sz="4000" i="1" dirty="0" smtClean="0"/>
              <a:t>Jūnijs</a:t>
            </a:r>
          </a:p>
          <a:p>
            <a:r>
              <a:rPr lang="lv-LV" sz="4000" i="1" dirty="0" smtClean="0"/>
              <a:t>Jūlijs</a:t>
            </a:r>
          </a:p>
          <a:p>
            <a:r>
              <a:rPr lang="lv-LV" sz="4000" i="1" dirty="0" smtClean="0"/>
              <a:t>Augusts</a:t>
            </a:r>
          </a:p>
          <a:p>
            <a:endParaRPr lang="lv-LV" dirty="0"/>
          </a:p>
        </p:txBody>
      </p:sp>
      <p:pic>
        <p:nvPicPr>
          <p:cNvPr id="7" name="Satura vietturis 6" descr="Ekrāna izgriezums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24944"/>
            <a:ext cx="2563830" cy="1925773"/>
          </a:xfrm>
        </p:spPr>
      </p:pic>
    </p:spTree>
    <p:extLst>
      <p:ext uri="{BB962C8B-B14F-4D97-AF65-F5344CB8AC3E}">
        <p14:creationId xmlns:p14="http://schemas.microsoft.com/office/powerpoint/2010/main" val="23672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Vairāk informācijas</a:t>
            </a:r>
            <a:endParaRPr lang="lv-LV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>
                <a:hlinkClick r:id="rId2"/>
              </a:rPr>
              <a:t>http://www.astro.lv/zeme/gadalaiki.htm</a:t>
            </a:r>
            <a:endParaRPr lang="lv-LV" dirty="0" smtClean="0"/>
          </a:p>
          <a:p>
            <a:r>
              <a:rPr lang="lv-LV" dirty="0" smtClean="0">
                <a:hlinkClick r:id="rId3"/>
              </a:rPr>
              <a:t>https://lv.wikipedia.org/wiki/Gadalaiks</a:t>
            </a:r>
            <a:endParaRPr lang="lv-LV" dirty="0" smtClean="0"/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031286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v-LV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Paldies!</a:t>
            </a:r>
            <a:endParaRPr lang="lv-LV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pakšvirsrakst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46891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212</TotalTime>
  <Words>33</Words>
  <Application>Microsoft Office PowerPoint</Application>
  <PresentationFormat>Slaidrāde ekrānā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7</vt:i4>
      </vt:variant>
    </vt:vector>
  </HeadingPairs>
  <TitlesOfParts>
    <vt:vector size="8" baseType="lpstr">
      <vt:lpstr>Austin</vt:lpstr>
      <vt:lpstr>Gadalaiki</vt:lpstr>
      <vt:lpstr>Zeltainais rudens</vt:lpstr>
      <vt:lpstr>Baltā ziema</vt:lpstr>
      <vt:lpstr>Plaukstošais pavasaris</vt:lpstr>
      <vt:lpstr>Saulainā vasara</vt:lpstr>
      <vt:lpstr>Vairāk informācijas</vt:lpstr>
      <vt:lpstr>Paldies!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>ILONA BLOKA</dc:creator>
  <cp:lastModifiedBy>ILONA BLOKA</cp:lastModifiedBy>
  <cp:revision>20</cp:revision>
  <dcterms:created xsi:type="dcterms:W3CDTF">2015-11-14T12:50:57Z</dcterms:created>
  <dcterms:modified xsi:type="dcterms:W3CDTF">2017-04-27T16:00:46Z</dcterms:modified>
</cp:coreProperties>
</file>