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2" r:id="rId5"/>
    <p:sldId id="260" r:id="rId6"/>
    <p:sldId id="261" r:id="rId7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smtClean="0"/>
              <a:t>Rediģēt šablona apakšvirsraksta stilu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CCF8-609B-404A-857A-43964C0E7C7C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5FED-EFFF-448D-A1B4-1E5EC933438F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CCF8-609B-404A-857A-43964C0E7C7C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5FED-EFFF-448D-A1B4-1E5EC933438F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CCF8-609B-404A-857A-43964C0E7C7C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5FED-EFFF-448D-A1B4-1E5EC933438F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CCF8-609B-404A-857A-43964C0E7C7C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5FED-EFFF-448D-A1B4-1E5EC933438F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CCF8-609B-404A-857A-43964C0E7C7C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5FED-EFFF-448D-A1B4-1E5EC933438F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CCF8-609B-404A-857A-43964C0E7C7C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5FED-EFFF-448D-A1B4-1E5EC933438F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CCF8-609B-404A-857A-43964C0E7C7C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5FED-EFFF-448D-A1B4-1E5EC933438F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CCF8-609B-404A-857A-43964C0E7C7C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5FED-EFFF-448D-A1B4-1E5EC933438F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CCF8-609B-404A-857A-43964C0E7C7C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5FED-EFFF-448D-A1B4-1E5EC933438F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CCF8-609B-404A-857A-43964C0E7C7C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5FED-EFFF-448D-A1B4-1E5EC933438F}" type="slidenum">
              <a:rPr lang="lv-LV" smtClean="0"/>
              <a:t>‹#›</a:t>
            </a:fld>
            <a:endParaRPr lang="lv-LV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v-LV" smtClean="0"/>
              <a:t>Noklikšķiniet uz attēla ikonas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CCF8-609B-404A-857A-43964C0E7C7C}" type="datetimeFigureOut">
              <a:rPr lang="lv-LV" smtClean="0"/>
              <a:t>27.04.2017</a:t>
            </a:fld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B5FED-EFFF-448D-A1B4-1E5EC933438F}" type="slidenum">
              <a:rPr lang="lv-LV" smtClean="0"/>
              <a:t>‹#›</a:t>
            </a:fld>
            <a:endParaRPr lang="lv-LV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4B5FED-EFFF-448D-A1B4-1E5EC933438F}" type="slidenum">
              <a:rPr lang="lv-LV" smtClean="0"/>
              <a:t>‹#›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3A6CCF8-609B-404A-857A-43964C0E7C7C}" type="datetimeFigureOut">
              <a:rPr lang="lv-LV" smtClean="0"/>
              <a:t>27.04.2017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 smtClean="0"/>
              <a:t>LATVIJAS DABA</a:t>
            </a:r>
            <a:endParaRPr lang="lv-LV" dirty="0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v-LV" dirty="0" smtClean="0"/>
              <a:t>Autors: …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174559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Ezeri</a:t>
            </a:r>
            <a:endParaRPr lang="lv-LV" dirty="0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lv-LV" dirty="0" smtClean="0"/>
              <a:t>Latvijā ir 2256 ezeri, kas lielāki par 1 ha</a:t>
            </a:r>
          </a:p>
          <a:p>
            <a:r>
              <a:rPr lang="lv-LV" dirty="0" smtClean="0"/>
              <a:t>Dziļākais ezers Latvijā ir Drīdzis, tā dziļums ir 65,1 m</a:t>
            </a:r>
            <a:endParaRPr lang="lv-LV" dirty="0"/>
          </a:p>
        </p:txBody>
      </p:sp>
      <p:pic>
        <p:nvPicPr>
          <p:cNvPr id="5" name="Satura vietturis 4" descr="Ekrāna izgriezums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0"/>
            <a:ext cx="3653996" cy="2808312"/>
          </a:xfrm>
        </p:spPr>
      </p:pic>
    </p:spTree>
    <p:extLst>
      <p:ext uri="{BB962C8B-B14F-4D97-AF65-F5344CB8AC3E}">
        <p14:creationId xmlns:p14="http://schemas.microsoft.com/office/powerpoint/2010/main" val="1870082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Upes</a:t>
            </a:r>
            <a:endParaRPr lang="lv-LV" dirty="0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dirty="0" smtClean="0"/>
              <a:t>Latvijas upju tīklu veido vairāk nekā 12 4000 upju</a:t>
            </a:r>
          </a:p>
          <a:p>
            <a:r>
              <a:rPr lang="lv-LV" dirty="0" smtClean="0"/>
              <a:t>Visgarākā upe ir Daugava, tās garums Latvijā ir 352 km</a:t>
            </a:r>
            <a:endParaRPr lang="lv-LV" dirty="0"/>
          </a:p>
        </p:txBody>
      </p:sp>
      <p:pic>
        <p:nvPicPr>
          <p:cNvPr id="5" name="Satura vietturis 4" descr="Ekrāna izgriezums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420888"/>
            <a:ext cx="3846743" cy="2520280"/>
          </a:xfrm>
        </p:spPr>
      </p:pic>
    </p:spTree>
    <p:extLst>
      <p:ext uri="{BB962C8B-B14F-4D97-AF65-F5344CB8AC3E}">
        <p14:creationId xmlns:p14="http://schemas.microsoft.com/office/powerpoint/2010/main" val="3830453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Kalni</a:t>
            </a:r>
            <a:endParaRPr lang="lv-LV" dirty="0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Latvijā ir 59 kalni, kas augstāki par 260 m</a:t>
            </a:r>
          </a:p>
          <a:p>
            <a:r>
              <a:rPr lang="lv-LV" dirty="0" smtClean="0"/>
              <a:t>Visaugstākais kalns ir Gaiziņkalns – 311,5 m vjl.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329599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Izmantotie avoti</a:t>
            </a:r>
            <a:endParaRPr lang="lv-LV" dirty="0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Daugavas foto – </a:t>
            </a:r>
            <a:r>
              <a:rPr lang="lv-LV" dirty="0"/>
              <a:t>http://www.visitdaugavpils.lv/sites/default/files/media/raksti/2014/2014-01/daugavas-loki-nature-park/daugavaslokinaturepark.jpg</a:t>
            </a:r>
            <a:endParaRPr lang="lv-LV" dirty="0" smtClean="0"/>
          </a:p>
          <a:p>
            <a:r>
              <a:rPr lang="lv-LV" dirty="0" smtClean="0"/>
              <a:t>Drīdža foto - </a:t>
            </a:r>
            <a:r>
              <a:rPr lang="lv-LV" dirty="0"/>
              <a:t>http://www.viss.lv/dati/dridzi/ezers_2145.jpg</a:t>
            </a:r>
          </a:p>
        </p:txBody>
      </p:sp>
    </p:spTree>
    <p:extLst>
      <p:ext uri="{BB962C8B-B14F-4D97-AF65-F5344CB8AC3E}">
        <p14:creationId xmlns:p14="http://schemas.microsoft.com/office/powerpoint/2010/main" val="1619906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PALDIES PAR UZMANĪBU!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4678069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eskaņots">
  <a:themeElements>
    <a:clrScheme name="Pieskaņots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estād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eskaņots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66</TotalTime>
  <Words>86</Words>
  <Application>Microsoft Office PowerPoint</Application>
  <PresentationFormat>Slaidrāde ekrānā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6</vt:i4>
      </vt:variant>
    </vt:vector>
  </HeadingPairs>
  <TitlesOfParts>
    <vt:vector size="7" baseType="lpstr">
      <vt:lpstr>Pieskaņots</vt:lpstr>
      <vt:lpstr>LATVIJAS DABA</vt:lpstr>
      <vt:lpstr>Ezeri</vt:lpstr>
      <vt:lpstr>Upes</vt:lpstr>
      <vt:lpstr>Kalni</vt:lpstr>
      <vt:lpstr>Izmantotie avoti</vt:lpstr>
      <vt:lpstr>PALDIES PAR UZMANĪBU!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LATVIJAS DABA</dc:title>
  <dc:creator>ILONA BLOKA</dc:creator>
  <cp:lastModifiedBy>ILONA BLOKA</cp:lastModifiedBy>
  <cp:revision>6</cp:revision>
  <dcterms:created xsi:type="dcterms:W3CDTF">2015-11-14T19:00:48Z</dcterms:created>
  <dcterms:modified xsi:type="dcterms:W3CDTF">2017-04-27T15:57:02Z</dcterms:modified>
</cp:coreProperties>
</file>