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50" autoAdjust="0"/>
    <p:restoredTop sz="95196" autoAdjust="0"/>
  </p:normalViewPr>
  <p:slideViewPr>
    <p:cSldViewPr>
      <p:cViewPr varScale="1">
        <p:scale>
          <a:sx n="70" d="100"/>
          <a:sy n="70" d="100"/>
        </p:scale>
        <p:origin x="-15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Rediģēt šablona apakšvirsraksta stilu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0EF5-69EF-4C13-9F79-BDDD5A9DC46A}" type="datetimeFigureOut">
              <a:rPr lang="lv-LV" smtClean="0"/>
              <a:t>30.11.2015.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FAC0-FB44-4059-AE60-69535E4551C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04244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0EF5-69EF-4C13-9F79-BDDD5A9DC46A}" type="datetimeFigureOut">
              <a:rPr lang="lv-LV" smtClean="0"/>
              <a:t>30.11.2015.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FAC0-FB44-4059-AE60-69535E4551C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10220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0EF5-69EF-4C13-9F79-BDDD5A9DC46A}" type="datetimeFigureOut">
              <a:rPr lang="lv-LV" smtClean="0"/>
              <a:t>30.11.2015.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FAC0-FB44-4059-AE60-69535E4551C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49920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0EF5-69EF-4C13-9F79-BDDD5A9DC46A}" type="datetimeFigureOut">
              <a:rPr lang="lv-LV" smtClean="0"/>
              <a:t>30.11.2015.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FAC0-FB44-4059-AE60-69535E4551C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9671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0EF5-69EF-4C13-9F79-BDDD5A9DC46A}" type="datetimeFigureOut">
              <a:rPr lang="lv-LV" smtClean="0"/>
              <a:t>30.11.2015.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FAC0-FB44-4059-AE60-69535E4551C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3685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0EF5-69EF-4C13-9F79-BDDD5A9DC46A}" type="datetimeFigureOut">
              <a:rPr lang="lv-LV" smtClean="0"/>
              <a:t>30.11.2015.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FAC0-FB44-4059-AE60-69535E4551C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48173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0EF5-69EF-4C13-9F79-BDDD5A9DC46A}" type="datetimeFigureOut">
              <a:rPr lang="lv-LV" smtClean="0"/>
              <a:t>30.11.2015.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FAC0-FB44-4059-AE60-69535E4551C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08747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0EF5-69EF-4C13-9F79-BDDD5A9DC46A}" type="datetimeFigureOut">
              <a:rPr lang="lv-LV" smtClean="0"/>
              <a:t>30.11.2015.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FAC0-FB44-4059-AE60-69535E4551C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6401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0EF5-69EF-4C13-9F79-BDDD5A9DC46A}" type="datetimeFigureOut">
              <a:rPr lang="lv-LV" smtClean="0"/>
              <a:t>30.11.2015.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FAC0-FB44-4059-AE60-69535E4551C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31980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0EF5-69EF-4C13-9F79-BDDD5A9DC46A}" type="datetimeFigureOut">
              <a:rPr lang="lv-LV" smtClean="0"/>
              <a:t>30.11.2015.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FAC0-FB44-4059-AE60-69535E4551C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87013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0EF5-69EF-4C13-9F79-BDDD5A9DC46A}" type="datetimeFigureOut">
              <a:rPr lang="lv-LV" smtClean="0"/>
              <a:t>30.11.2015.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FAC0-FB44-4059-AE60-69535E4551C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05591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70EF5-69EF-4C13-9F79-BDDD5A9DC46A}" type="datetimeFigureOut">
              <a:rPr lang="lv-LV" smtClean="0"/>
              <a:t>30.11.2015.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0FAC0-FB44-4059-AE60-69535E4551C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58473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Raiņa dzejoļi bērniem</a:t>
            </a:r>
            <a:endParaRPr lang="lv-LV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smtClean="0"/>
              <a:t>Prezentāciju noformēja: 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93774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Vāverīte – pirmais pantiņš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i="1" dirty="0" smtClean="0"/>
              <a:t>Vāverīte, </a:t>
            </a:r>
            <a:r>
              <a:rPr lang="lv-LV" i="1" dirty="0" err="1" smtClean="0"/>
              <a:t>kuplastīte</a:t>
            </a:r>
            <a:endParaRPr lang="lv-LV" i="1" dirty="0" smtClean="0"/>
          </a:p>
          <a:p>
            <a:pPr marL="0" indent="0">
              <a:buNone/>
            </a:pPr>
            <a:r>
              <a:rPr lang="lv-LV" i="1" dirty="0" smtClean="0"/>
              <a:t>No zariņa zariņā —</a:t>
            </a:r>
          </a:p>
          <a:p>
            <a:pPr marL="0" indent="0">
              <a:buNone/>
            </a:pPr>
            <a:r>
              <a:rPr lang="lv-LV" i="1" dirty="0" smtClean="0"/>
              <a:t>Jo zariņi šūpojās,</a:t>
            </a:r>
          </a:p>
          <a:p>
            <a:pPr marL="0" indent="0">
              <a:buNone/>
            </a:pPr>
            <a:r>
              <a:rPr lang="lv-LV" i="1" dirty="0" smtClean="0"/>
              <a:t>Jo astīte svārstījās.</a:t>
            </a:r>
          </a:p>
          <a:p>
            <a:pPr marL="0" indent="0">
              <a:buNone/>
            </a:pP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val="1104861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Vāverīte – trešais pantiņš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i="1" dirty="0"/>
              <a:t>Šis domāja </a:t>
            </a:r>
            <a:r>
              <a:rPr lang="lv-LV" i="1" dirty="0" smtClean="0"/>
              <a:t>kāpelēt</a:t>
            </a:r>
          </a:p>
          <a:p>
            <a:pPr marL="0" indent="0">
              <a:buNone/>
            </a:pPr>
            <a:r>
              <a:rPr lang="lv-LV" i="1" dirty="0" smtClean="0"/>
              <a:t>Nātnajām biksītēm?</a:t>
            </a:r>
          </a:p>
          <a:p>
            <a:pPr marL="0" indent="0">
              <a:buNone/>
            </a:pPr>
            <a:r>
              <a:rPr lang="lv-LV" i="1" dirty="0" smtClean="0"/>
              <a:t>Lai </a:t>
            </a:r>
            <a:r>
              <a:rPr lang="lv-LV" i="1" dirty="0"/>
              <a:t>tev </a:t>
            </a:r>
            <a:r>
              <a:rPr lang="lv-LV" i="1" dirty="0" err="1"/>
              <a:t>šūda</a:t>
            </a:r>
            <a:r>
              <a:rPr lang="lv-LV" i="1" dirty="0"/>
              <a:t> ādas </a:t>
            </a:r>
            <a:r>
              <a:rPr lang="lv-LV" i="1" dirty="0" smtClean="0"/>
              <a:t>bikses.</a:t>
            </a:r>
          </a:p>
          <a:p>
            <a:pPr marL="0" indent="0">
              <a:buNone/>
            </a:pPr>
            <a:r>
              <a:rPr lang="lv-LV" i="1" dirty="0" smtClean="0"/>
              <a:t>Gan </a:t>
            </a:r>
            <a:r>
              <a:rPr lang="lv-LV" i="1" dirty="0"/>
              <a:t>tad kāpsi debesīs</a:t>
            </a:r>
            <a:r>
              <a:rPr lang="lv-LV" i="1" dirty="0" smtClean="0"/>
              <a:t>.</a:t>
            </a: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val="303117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Vāverīte – otrais pantiņš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i="1" dirty="0"/>
              <a:t>Visi tavi sīki </a:t>
            </a:r>
            <a:r>
              <a:rPr lang="lv-LV" i="1" dirty="0" smtClean="0"/>
              <a:t>bērni</a:t>
            </a:r>
          </a:p>
          <a:p>
            <a:pPr marL="0" indent="0">
              <a:buNone/>
            </a:pPr>
            <a:r>
              <a:rPr lang="lv-LV" i="1" dirty="0" smtClean="0"/>
              <a:t>Pa </a:t>
            </a:r>
            <a:r>
              <a:rPr lang="lv-LV" i="1" dirty="0"/>
              <a:t>kokiem kāpelēja </a:t>
            </a:r>
            <a:r>
              <a:rPr lang="lv-LV" i="1" dirty="0" smtClean="0"/>
              <a:t>—</a:t>
            </a:r>
          </a:p>
          <a:p>
            <a:pPr marL="0" indent="0">
              <a:buNone/>
            </a:pPr>
            <a:r>
              <a:rPr lang="lv-LV" i="1" dirty="0" smtClean="0"/>
              <a:t>Kas </a:t>
            </a:r>
            <a:r>
              <a:rPr lang="lv-LV" i="1" dirty="0"/>
              <a:t>man deva kāpelēt</a:t>
            </a:r>
            <a:r>
              <a:rPr lang="lv-LV" i="1" dirty="0" smtClean="0"/>
              <a:t>?</a:t>
            </a:r>
          </a:p>
          <a:p>
            <a:pPr marL="0" indent="0">
              <a:buNone/>
            </a:pPr>
            <a:r>
              <a:rPr lang="lv-LV" i="1" dirty="0" smtClean="0"/>
              <a:t>"</a:t>
            </a:r>
            <a:r>
              <a:rPr lang="lv-LV" i="1" dirty="0"/>
              <a:t>Gan es </a:t>
            </a:r>
            <a:r>
              <a:rPr lang="lv-LV" i="1" dirty="0" err="1"/>
              <a:t>tevim</a:t>
            </a:r>
            <a:r>
              <a:rPr lang="lv-LV" i="1" dirty="0"/>
              <a:t> parādīšu</a:t>
            </a:r>
            <a:r>
              <a:rPr lang="lv-LV" i="1" dirty="0" smtClean="0"/>
              <a:t>!"</a:t>
            </a: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val="109962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Zelta sietiņš – pirmais pantiņš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i="1" dirty="0" smtClean="0"/>
              <a:t>Zelta sietiņš,</a:t>
            </a:r>
          </a:p>
          <a:p>
            <a:pPr marL="0" indent="0">
              <a:buNone/>
            </a:pPr>
            <a:r>
              <a:rPr lang="lv-LV" i="1" dirty="0" smtClean="0"/>
              <a:t>Sudraba stīgas,</a:t>
            </a:r>
          </a:p>
          <a:p>
            <a:pPr marL="0" indent="0">
              <a:buNone/>
            </a:pPr>
            <a:r>
              <a:rPr lang="lv-LV" i="1" dirty="0" smtClean="0"/>
              <a:t>Dimanta sēkliņas</a:t>
            </a:r>
          </a:p>
          <a:p>
            <a:pPr marL="0" indent="0">
              <a:buNone/>
            </a:pPr>
            <a:r>
              <a:rPr lang="lv-LV" i="1" dirty="0" smtClean="0"/>
              <a:t>Sijājamas.</a:t>
            </a:r>
            <a:endParaRPr lang="lv-LV" i="1" dirty="0"/>
          </a:p>
        </p:txBody>
      </p:sp>
      <p:sp>
        <p:nvSpPr>
          <p:cNvPr id="4" name="Saule 3"/>
          <p:cNvSpPr/>
          <p:nvPr/>
        </p:nvSpPr>
        <p:spPr>
          <a:xfrm>
            <a:off x="4355976" y="2204864"/>
            <a:ext cx="3888432" cy="3816424"/>
          </a:xfrm>
          <a:prstGeom prst="sun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86146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Zelta sietiņš – trešais pantiņš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i="1" dirty="0"/>
              <a:t>Kurš cauri </a:t>
            </a:r>
            <a:r>
              <a:rPr lang="lv-LV" i="1" dirty="0" smtClean="0"/>
              <a:t>skatās</a:t>
            </a:r>
          </a:p>
          <a:p>
            <a:pPr marL="0" indent="0">
              <a:buNone/>
            </a:pPr>
            <a:r>
              <a:rPr lang="lv-LV" i="1" dirty="0" smtClean="0"/>
              <a:t>Sietiņa acīm,</a:t>
            </a:r>
          </a:p>
          <a:p>
            <a:pPr marL="0" indent="0">
              <a:buNone/>
            </a:pPr>
            <a:r>
              <a:rPr lang="lv-LV" i="1" dirty="0" smtClean="0"/>
              <a:t>Redz </a:t>
            </a:r>
            <a:r>
              <a:rPr lang="lv-LV" i="1" dirty="0"/>
              <a:t>visu </a:t>
            </a:r>
            <a:r>
              <a:rPr lang="lv-LV" i="1" dirty="0" smtClean="0"/>
              <a:t>pasauli</a:t>
            </a:r>
          </a:p>
          <a:p>
            <a:pPr marL="0" indent="0">
              <a:buNone/>
            </a:pPr>
            <a:r>
              <a:rPr lang="lv-LV" i="1" dirty="0" smtClean="0"/>
              <a:t>Dimantos </a:t>
            </a:r>
            <a:r>
              <a:rPr lang="lv-LV" i="1" dirty="0"/>
              <a:t>mirdzam.</a:t>
            </a:r>
          </a:p>
        </p:txBody>
      </p:sp>
    </p:spTree>
    <p:extLst>
      <p:ext uri="{BB962C8B-B14F-4D97-AF65-F5344CB8AC3E}">
        <p14:creationId xmlns:p14="http://schemas.microsoft.com/office/powerpoint/2010/main" val="3577604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395536" y="2636912"/>
            <a:ext cx="8229600" cy="1143000"/>
          </a:xfrm>
        </p:spPr>
        <p:txBody>
          <a:bodyPr>
            <a:normAutofit/>
          </a:bodyPr>
          <a:lstStyle/>
          <a:p>
            <a:r>
              <a:rPr lang="lv-LV" sz="6000" dirty="0" smtClean="0"/>
              <a:t>Beigas</a:t>
            </a:r>
            <a:endParaRPr lang="lv-LV" sz="6000" dirty="0"/>
          </a:p>
        </p:txBody>
      </p:sp>
    </p:spTree>
    <p:extLst>
      <p:ext uri="{BB962C8B-B14F-4D97-AF65-F5344CB8AC3E}">
        <p14:creationId xmlns:p14="http://schemas.microsoft.com/office/powerpoint/2010/main" val="93721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135</TotalTime>
  <Words>102</Words>
  <Application>Microsoft Office PowerPoint</Application>
  <PresentationFormat>Slaidrāde ekrānā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7</vt:i4>
      </vt:variant>
    </vt:vector>
  </HeadingPairs>
  <TitlesOfParts>
    <vt:vector size="8" baseType="lpstr">
      <vt:lpstr>Office tēma</vt:lpstr>
      <vt:lpstr>Raiņa dzejoļi bērniem</vt:lpstr>
      <vt:lpstr>Vāverīte – pirmais pantiņš</vt:lpstr>
      <vt:lpstr>Vāverīte – trešais pantiņš</vt:lpstr>
      <vt:lpstr>Vāverīte – otrais pantiņš</vt:lpstr>
      <vt:lpstr>Zelta sietiņš – pirmais pantiņš</vt:lpstr>
      <vt:lpstr>Zelta sietiņš – trešais pantiņš</vt:lpstr>
      <vt:lpstr>Beigas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Rainis «Vāverīte»</dc:title>
  <dc:creator>ILONA BLOKA</dc:creator>
  <cp:lastModifiedBy>ILONA BLOKA</cp:lastModifiedBy>
  <cp:revision>20</cp:revision>
  <dcterms:created xsi:type="dcterms:W3CDTF">2015-11-29T16:19:30Z</dcterms:created>
  <dcterms:modified xsi:type="dcterms:W3CDTF">2015-11-30T18:09:44Z</dcterms:modified>
</cp:coreProperties>
</file>